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303" r:id="rId2"/>
    <p:sldId id="310" r:id="rId3"/>
    <p:sldId id="314" r:id="rId4"/>
    <p:sldId id="311" r:id="rId5"/>
    <p:sldId id="312" r:id="rId6"/>
    <p:sldId id="313" r:id="rId7"/>
  </p:sldIdLst>
  <p:sldSz cx="9144000" cy="6845300"/>
  <p:notesSz cx="9926638" cy="67976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8" userDrawn="1">
          <p15:clr>
            <a:srgbClr val="A4A3A4"/>
          </p15:clr>
        </p15:guide>
        <p15:guide id="2" pos="480" userDrawn="1">
          <p15:clr>
            <a:srgbClr val="A4A3A4"/>
          </p15:clr>
        </p15:guide>
        <p15:guide id="3" pos="288" userDrawn="1">
          <p15:clr>
            <a:srgbClr val="A4A3A4"/>
          </p15:clr>
        </p15:guide>
        <p15:guide id="4" orient="horz" pos="1244" userDrawn="1">
          <p15:clr>
            <a:srgbClr val="A4A3A4"/>
          </p15:clr>
        </p15:guide>
        <p15:guide id="5" orient="horz" pos="620" userDrawn="1">
          <p15:clr>
            <a:srgbClr val="A4A3A4"/>
          </p15:clr>
        </p15:guide>
        <p15:guide id="6" orient="horz" pos="428" userDrawn="1">
          <p15:clr>
            <a:srgbClr val="A4A3A4"/>
          </p15:clr>
        </p15:guide>
        <p15:guide id="7" pos="508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B6C68"/>
    <a:srgbClr val="FACD48"/>
    <a:srgbClr val="76AE62"/>
    <a:srgbClr val="FFFFFF"/>
    <a:srgbClr val="B27831"/>
    <a:srgbClr val="C38436"/>
    <a:srgbClr val="F5A740"/>
    <a:srgbClr val="81B859"/>
    <a:srgbClr val="0B64FF"/>
    <a:srgbClr val="ED3F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F5AB1C69-6EDB-4FF4-983F-18BD219EF322}" styleName="Estilo Médio 2 - Ênfase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103" autoAdjust="0"/>
    <p:restoredTop sz="94436"/>
  </p:normalViewPr>
  <p:slideViewPr>
    <p:cSldViewPr>
      <p:cViewPr varScale="1">
        <p:scale>
          <a:sx n="83" d="100"/>
          <a:sy n="83" d="100"/>
        </p:scale>
        <p:origin x="1110" y="102"/>
      </p:cViewPr>
      <p:guideLst>
        <p:guide orient="horz" pos="188"/>
        <p:guide pos="480"/>
        <p:guide pos="288"/>
        <p:guide orient="horz" pos="1244"/>
        <p:guide orient="horz" pos="620"/>
        <p:guide orient="horz" pos="428"/>
        <p:guide pos="5088"/>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4301543" cy="340514"/>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5623372" y="0"/>
            <a:ext cx="4301543" cy="340514"/>
          </a:xfrm>
          <a:prstGeom prst="rect">
            <a:avLst/>
          </a:prstGeom>
        </p:spPr>
        <p:txBody>
          <a:bodyPr vert="horz" lIns="91440" tIns="45720" rIns="91440" bIns="45720" rtlCol="0"/>
          <a:lstStyle>
            <a:lvl1pPr algn="r">
              <a:defRPr sz="1200"/>
            </a:lvl1pPr>
          </a:lstStyle>
          <a:p>
            <a:fld id="{94369AE8-B3B6-514F-808C-A65EA193C212}" type="datetimeFigureOut">
              <a:rPr lang="pt-BR" smtClean="0"/>
              <a:t>17/03/2020</a:t>
            </a:fld>
            <a:endParaRPr lang="pt-BR"/>
          </a:p>
        </p:txBody>
      </p:sp>
      <p:sp>
        <p:nvSpPr>
          <p:cNvPr id="4" name="Espaço Reservado para Imagem de Slide 3"/>
          <p:cNvSpPr>
            <a:spLocks noGrp="1" noRot="1" noChangeAspect="1"/>
          </p:cNvSpPr>
          <p:nvPr>
            <p:ph type="sldImg" idx="2"/>
          </p:nvPr>
        </p:nvSpPr>
        <p:spPr>
          <a:xfrm>
            <a:off x="3430588" y="849313"/>
            <a:ext cx="3065462" cy="2293937"/>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992664" y="3271146"/>
            <a:ext cx="7941310" cy="2676821"/>
          </a:xfrm>
          <a:prstGeom prst="rect">
            <a:avLst/>
          </a:prstGeom>
        </p:spPr>
        <p:txBody>
          <a:bodyPr vert="horz" lIns="91440" tIns="45720" rIns="91440" bIns="45720" rtlCol="0"/>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6457161"/>
            <a:ext cx="4301543" cy="340514"/>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5623372" y="6457161"/>
            <a:ext cx="4301543" cy="340514"/>
          </a:xfrm>
          <a:prstGeom prst="rect">
            <a:avLst/>
          </a:prstGeom>
        </p:spPr>
        <p:txBody>
          <a:bodyPr vert="horz" lIns="91440" tIns="45720" rIns="91440" bIns="45720" rtlCol="0" anchor="b"/>
          <a:lstStyle>
            <a:lvl1pPr algn="r">
              <a:defRPr sz="1200"/>
            </a:lvl1pPr>
          </a:lstStyle>
          <a:p>
            <a:fld id="{2EEB0473-4A75-D341-8F74-8A2B89AF84FF}" type="slidenum">
              <a:rPr lang="pt-BR" smtClean="0"/>
              <a:t>‹nº›</a:t>
            </a:fld>
            <a:endParaRPr lang="pt-BR"/>
          </a:p>
        </p:txBody>
      </p:sp>
    </p:spTree>
    <p:extLst>
      <p:ext uri="{BB962C8B-B14F-4D97-AF65-F5344CB8AC3E}">
        <p14:creationId xmlns:p14="http://schemas.microsoft.com/office/powerpoint/2010/main" val="24169004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2043"/>
            <a:ext cx="7772400" cy="1437513"/>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3833368"/>
            <a:ext cx="6400800" cy="1711325"/>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3/17/2020</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900" b="1" i="0">
                <a:solidFill>
                  <a:srgbClr val="FFFDEE"/>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sz="1500" b="1" i="0">
                <a:solidFill>
                  <a:srgbClr val="575756"/>
                </a:solidFill>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3/17/2020</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Two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7600429" y="6211392"/>
            <a:ext cx="432904" cy="284708"/>
          </a:xfrm>
          <a:prstGeom prst="rect">
            <a:avLst/>
          </a:prstGeom>
          <a:blipFill>
            <a:blip r:embed="rId2" cstate="print"/>
            <a:stretch>
              <a:fillRect/>
            </a:stretch>
          </a:blipFill>
        </p:spPr>
        <p:txBody>
          <a:bodyPr wrap="square" lIns="0" tIns="0" rIns="0" bIns="0" rtlCol="0"/>
          <a:lstStyle/>
          <a:p>
            <a:endParaRPr/>
          </a:p>
        </p:txBody>
      </p:sp>
      <p:sp>
        <p:nvSpPr>
          <p:cNvPr id="17" name="bk object 17"/>
          <p:cNvSpPr/>
          <p:nvPr/>
        </p:nvSpPr>
        <p:spPr>
          <a:xfrm>
            <a:off x="7604785" y="6482664"/>
            <a:ext cx="12763" cy="9829"/>
          </a:xfrm>
          <a:prstGeom prst="rect">
            <a:avLst/>
          </a:prstGeom>
          <a:blipFill>
            <a:blip r:embed="rId3" cstate="print"/>
            <a:stretch>
              <a:fillRect/>
            </a:stretch>
          </a:blipFill>
        </p:spPr>
        <p:txBody>
          <a:bodyPr wrap="square" lIns="0" tIns="0" rIns="0" bIns="0" rtlCol="0"/>
          <a:lstStyle/>
          <a:p>
            <a:endParaRPr/>
          </a:p>
        </p:txBody>
      </p:sp>
      <p:sp>
        <p:nvSpPr>
          <p:cNvPr id="18" name="bk object 18"/>
          <p:cNvSpPr/>
          <p:nvPr/>
        </p:nvSpPr>
        <p:spPr>
          <a:xfrm>
            <a:off x="7604759" y="6290792"/>
            <a:ext cx="333082" cy="201701"/>
          </a:xfrm>
          <a:prstGeom prst="rect">
            <a:avLst/>
          </a:prstGeom>
          <a:blipFill>
            <a:blip r:embed="rId4" cstate="print"/>
            <a:stretch>
              <a:fillRect/>
            </a:stretch>
          </a:blipFill>
        </p:spPr>
        <p:txBody>
          <a:bodyPr wrap="square" lIns="0" tIns="0" rIns="0" bIns="0" rtlCol="0"/>
          <a:lstStyle/>
          <a:p>
            <a:endParaRPr/>
          </a:p>
        </p:txBody>
      </p:sp>
      <p:sp>
        <p:nvSpPr>
          <p:cNvPr id="19" name="bk object 19"/>
          <p:cNvSpPr/>
          <p:nvPr/>
        </p:nvSpPr>
        <p:spPr>
          <a:xfrm>
            <a:off x="7639925" y="6332639"/>
            <a:ext cx="254038" cy="134353"/>
          </a:xfrm>
          <a:prstGeom prst="rect">
            <a:avLst/>
          </a:prstGeom>
          <a:blipFill>
            <a:blip r:embed="rId5" cstate="print"/>
            <a:stretch>
              <a:fillRect/>
            </a:stretch>
          </a:blipFill>
        </p:spPr>
        <p:txBody>
          <a:bodyPr wrap="square" lIns="0" tIns="0" rIns="0" bIns="0" rtlCol="0"/>
          <a:lstStyle/>
          <a:p>
            <a:endParaRPr/>
          </a:p>
        </p:txBody>
      </p:sp>
      <p:sp>
        <p:nvSpPr>
          <p:cNvPr id="20" name="bk object 20"/>
          <p:cNvSpPr/>
          <p:nvPr/>
        </p:nvSpPr>
        <p:spPr>
          <a:xfrm>
            <a:off x="7600442" y="6353923"/>
            <a:ext cx="433070" cy="164465"/>
          </a:xfrm>
          <a:custGeom>
            <a:avLst/>
            <a:gdLst/>
            <a:ahLst/>
            <a:cxnLst/>
            <a:rect l="l" t="t" r="r" b="b"/>
            <a:pathLst>
              <a:path w="433070" h="164465">
                <a:moveTo>
                  <a:pt x="396065" y="0"/>
                </a:moveTo>
                <a:lnTo>
                  <a:pt x="326320" y="5599"/>
                </a:lnTo>
                <a:lnTo>
                  <a:pt x="226410" y="26749"/>
                </a:lnTo>
                <a:lnTo>
                  <a:pt x="166897" y="47078"/>
                </a:lnTo>
                <a:lnTo>
                  <a:pt x="115533" y="69664"/>
                </a:lnTo>
                <a:lnTo>
                  <a:pt x="72879" y="92374"/>
                </a:lnTo>
                <a:lnTo>
                  <a:pt x="39496" y="113072"/>
                </a:lnTo>
                <a:lnTo>
                  <a:pt x="2556" y="140045"/>
                </a:lnTo>
                <a:lnTo>
                  <a:pt x="0" y="142193"/>
                </a:lnTo>
                <a:lnTo>
                  <a:pt x="0" y="163961"/>
                </a:lnTo>
                <a:lnTo>
                  <a:pt x="7714" y="157617"/>
                </a:lnTo>
                <a:lnTo>
                  <a:pt x="14185" y="152879"/>
                </a:lnTo>
                <a:lnTo>
                  <a:pt x="66688" y="122836"/>
                </a:lnTo>
                <a:lnTo>
                  <a:pt x="104129" y="105638"/>
                </a:lnTo>
                <a:lnTo>
                  <a:pt x="149640" y="88693"/>
                </a:lnTo>
                <a:lnTo>
                  <a:pt x="203104" y="73512"/>
                </a:lnTo>
                <a:lnTo>
                  <a:pt x="264402" y="61606"/>
                </a:lnTo>
                <a:lnTo>
                  <a:pt x="333413" y="54487"/>
                </a:lnTo>
                <a:lnTo>
                  <a:pt x="381615" y="53131"/>
                </a:lnTo>
                <a:lnTo>
                  <a:pt x="432904" y="53131"/>
                </a:lnTo>
                <a:lnTo>
                  <a:pt x="432904" y="17"/>
                </a:lnTo>
                <a:lnTo>
                  <a:pt x="396065" y="0"/>
                </a:lnTo>
                <a:close/>
              </a:path>
              <a:path w="433070" h="164465">
                <a:moveTo>
                  <a:pt x="432904" y="53131"/>
                </a:moveTo>
                <a:lnTo>
                  <a:pt x="381615" y="53131"/>
                </a:lnTo>
                <a:lnTo>
                  <a:pt x="406875" y="53551"/>
                </a:lnTo>
                <a:lnTo>
                  <a:pt x="432904" y="54766"/>
                </a:lnTo>
                <a:lnTo>
                  <a:pt x="432904" y="53131"/>
                </a:lnTo>
                <a:close/>
              </a:path>
            </a:pathLst>
          </a:custGeom>
          <a:solidFill>
            <a:srgbClr val="FFFFFF"/>
          </a:solidFill>
        </p:spPr>
        <p:txBody>
          <a:bodyPr wrap="square" lIns="0" tIns="0" rIns="0" bIns="0" rtlCol="0"/>
          <a:lstStyle/>
          <a:p>
            <a:endParaRPr/>
          </a:p>
        </p:txBody>
      </p:sp>
      <p:sp>
        <p:nvSpPr>
          <p:cNvPr id="21" name="bk object 21"/>
          <p:cNvSpPr/>
          <p:nvPr/>
        </p:nvSpPr>
        <p:spPr>
          <a:xfrm>
            <a:off x="7600454" y="6407086"/>
            <a:ext cx="432879" cy="110794"/>
          </a:xfrm>
          <a:prstGeom prst="rect">
            <a:avLst/>
          </a:prstGeom>
          <a:blipFill>
            <a:blip r:embed="rId6" cstate="print"/>
            <a:stretch>
              <a:fillRect/>
            </a:stretch>
          </a:blipFill>
        </p:spPr>
        <p:txBody>
          <a:bodyPr wrap="square" lIns="0" tIns="0" rIns="0" bIns="0" rtlCol="0"/>
          <a:lstStyle/>
          <a:p>
            <a:endParaRPr/>
          </a:p>
        </p:txBody>
      </p:sp>
      <p:sp>
        <p:nvSpPr>
          <p:cNvPr id="22" name="bk object 22"/>
          <p:cNvSpPr/>
          <p:nvPr/>
        </p:nvSpPr>
        <p:spPr>
          <a:xfrm>
            <a:off x="8074596" y="6187015"/>
            <a:ext cx="702906" cy="331141"/>
          </a:xfrm>
          <a:prstGeom prst="rect">
            <a:avLst/>
          </a:prstGeom>
          <a:blipFill>
            <a:blip r:embed="rId7" cstate="print"/>
            <a:stretch>
              <a:fillRect/>
            </a:stretch>
          </a:blipFill>
        </p:spPr>
        <p:txBody>
          <a:bodyPr wrap="square" lIns="0" tIns="0" rIns="0" bIns="0" rtlCol="0"/>
          <a:lstStyle/>
          <a:p>
            <a:endParaRPr/>
          </a:p>
        </p:txBody>
      </p:sp>
      <p:sp>
        <p:nvSpPr>
          <p:cNvPr id="23" name="bk object 23"/>
          <p:cNvSpPr/>
          <p:nvPr/>
        </p:nvSpPr>
        <p:spPr>
          <a:xfrm>
            <a:off x="6806831" y="6359276"/>
            <a:ext cx="666280" cy="156721"/>
          </a:xfrm>
          <a:prstGeom prst="rect">
            <a:avLst/>
          </a:prstGeom>
          <a:blipFill>
            <a:blip r:embed="rId8" cstate="print"/>
            <a:stretch>
              <a:fillRect/>
            </a:stretch>
          </a:blipFill>
        </p:spPr>
        <p:txBody>
          <a:bodyPr wrap="square" lIns="0" tIns="0" rIns="0" bIns="0" rtlCol="0"/>
          <a:lstStyle/>
          <a:p>
            <a:endParaRPr/>
          </a:p>
        </p:txBody>
      </p:sp>
      <p:sp>
        <p:nvSpPr>
          <p:cNvPr id="24" name="bk object 24"/>
          <p:cNvSpPr/>
          <p:nvPr/>
        </p:nvSpPr>
        <p:spPr>
          <a:xfrm>
            <a:off x="6025197" y="6360186"/>
            <a:ext cx="686092" cy="156377"/>
          </a:xfrm>
          <a:prstGeom prst="rect">
            <a:avLst/>
          </a:prstGeom>
          <a:blipFill>
            <a:blip r:embed="rId9" cstate="print"/>
            <a:stretch>
              <a:fillRect/>
            </a:stretch>
          </a:blipFill>
        </p:spPr>
        <p:txBody>
          <a:bodyPr wrap="square" lIns="0" tIns="0" rIns="0" bIns="0" rtlCol="0"/>
          <a:lstStyle/>
          <a:p>
            <a:endParaRPr/>
          </a:p>
        </p:txBody>
      </p:sp>
      <p:sp>
        <p:nvSpPr>
          <p:cNvPr id="25" name="bk object 25"/>
          <p:cNvSpPr/>
          <p:nvPr/>
        </p:nvSpPr>
        <p:spPr>
          <a:xfrm>
            <a:off x="0" y="1200010"/>
            <a:ext cx="9144000" cy="5016500"/>
          </a:xfrm>
          <a:custGeom>
            <a:avLst/>
            <a:gdLst/>
            <a:ahLst/>
            <a:cxnLst/>
            <a:rect l="l" t="t" r="r" b="b"/>
            <a:pathLst>
              <a:path w="9144000" h="5016500">
                <a:moveTo>
                  <a:pt x="0" y="5015992"/>
                </a:moveTo>
                <a:lnTo>
                  <a:pt x="9144000" y="5015992"/>
                </a:lnTo>
                <a:lnTo>
                  <a:pt x="9144000" y="0"/>
                </a:lnTo>
                <a:lnTo>
                  <a:pt x="0" y="0"/>
                </a:lnTo>
                <a:lnTo>
                  <a:pt x="0" y="5015992"/>
                </a:lnTo>
                <a:close/>
              </a:path>
            </a:pathLst>
          </a:custGeom>
          <a:solidFill>
            <a:srgbClr val="FFFDEE"/>
          </a:solidFill>
        </p:spPr>
        <p:txBody>
          <a:bodyPr wrap="square" lIns="0" tIns="0" rIns="0" bIns="0" rtlCol="0"/>
          <a:lstStyle/>
          <a:p>
            <a:endParaRPr/>
          </a:p>
        </p:txBody>
      </p:sp>
      <p:sp>
        <p:nvSpPr>
          <p:cNvPr id="26" name="bk object 26"/>
          <p:cNvSpPr/>
          <p:nvPr/>
        </p:nvSpPr>
        <p:spPr>
          <a:xfrm>
            <a:off x="5516994" y="5985014"/>
            <a:ext cx="3627120" cy="231140"/>
          </a:xfrm>
          <a:custGeom>
            <a:avLst/>
            <a:gdLst/>
            <a:ahLst/>
            <a:cxnLst/>
            <a:rect l="l" t="t" r="r" b="b"/>
            <a:pathLst>
              <a:path w="3627120" h="231139">
                <a:moveTo>
                  <a:pt x="0" y="230987"/>
                </a:moveTo>
                <a:lnTo>
                  <a:pt x="3627005" y="230987"/>
                </a:lnTo>
                <a:lnTo>
                  <a:pt x="3627005" y="0"/>
                </a:lnTo>
                <a:lnTo>
                  <a:pt x="0" y="0"/>
                </a:lnTo>
                <a:lnTo>
                  <a:pt x="0" y="230987"/>
                </a:lnTo>
                <a:close/>
              </a:path>
            </a:pathLst>
          </a:custGeom>
          <a:solidFill>
            <a:srgbClr val="F7A600"/>
          </a:solidFill>
        </p:spPr>
        <p:txBody>
          <a:bodyPr wrap="square" lIns="0" tIns="0" rIns="0" bIns="0" rtlCol="0"/>
          <a:lstStyle/>
          <a:p>
            <a:endParaRPr/>
          </a:p>
        </p:txBody>
      </p:sp>
      <p:sp>
        <p:nvSpPr>
          <p:cNvPr id="27" name="bk object 27"/>
          <p:cNvSpPr/>
          <p:nvPr/>
        </p:nvSpPr>
        <p:spPr>
          <a:xfrm>
            <a:off x="251993" y="6216002"/>
            <a:ext cx="5418455" cy="624205"/>
          </a:xfrm>
          <a:custGeom>
            <a:avLst/>
            <a:gdLst/>
            <a:ahLst/>
            <a:cxnLst/>
            <a:rect l="l" t="t" r="r" b="b"/>
            <a:pathLst>
              <a:path w="5418455" h="624204">
                <a:moveTo>
                  <a:pt x="0" y="624001"/>
                </a:moveTo>
                <a:lnTo>
                  <a:pt x="5418010" y="624001"/>
                </a:lnTo>
                <a:lnTo>
                  <a:pt x="5418010" y="0"/>
                </a:lnTo>
                <a:lnTo>
                  <a:pt x="0" y="0"/>
                </a:lnTo>
                <a:lnTo>
                  <a:pt x="0" y="624001"/>
                </a:lnTo>
                <a:close/>
              </a:path>
            </a:pathLst>
          </a:custGeom>
          <a:solidFill>
            <a:srgbClr val="FFCC00"/>
          </a:solidFill>
        </p:spPr>
        <p:txBody>
          <a:bodyPr wrap="square" lIns="0" tIns="0" rIns="0" bIns="0" rtlCol="0"/>
          <a:lstStyle/>
          <a:p>
            <a:endParaRPr/>
          </a:p>
        </p:txBody>
      </p:sp>
      <p:sp>
        <p:nvSpPr>
          <p:cNvPr id="28" name="bk object 28"/>
          <p:cNvSpPr/>
          <p:nvPr/>
        </p:nvSpPr>
        <p:spPr>
          <a:xfrm>
            <a:off x="5670003" y="6081344"/>
            <a:ext cx="3474085" cy="758825"/>
          </a:xfrm>
          <a:custGeom>
            <a:avLst/>
            <a:gdLst/>
            <a:ahLst/>
            <a:cxnLst/>
            <a:rect l="l" t="t" r="r" b="b"/>
            <a:pathLst>
              <a:path w="3474084" h="758825">
                <a:moveTo>
                  <a:pt x="0" y="758659"/>
                </a:moveTo>
                <a:lnTo>
                  <a:pt x="3473996" y="758659"/>
                </a:lnTo>
                <a:lnTo>
                  <a:pt x="3473996" y="0"/>
                </a:lnTo>
                <a:lnTo>
                  <a:pt x="0" y="0"/>
                </a:lnTo>
                <a:lnTo>
                  <a:pt x="0" y="758659"/>
                </a:lnTo>
                <a:close/>
              </a:path>
            </a:pathLst>
          </a:custGeom>
          <a:solidFill>
            <a:srgbClr val="FFFDEE"/>
          </a:solidFill>
        </p:spPr>
        <p:txBody>
          <a:bodyPr wrap="square" lIns="0" tIns="0" rIns="0" bIns="0" rtlCol="0"/>
          <a:lstStyle/>
          <a:p>
            <a:endParaRPr/>
          </a:p>
        </p:txBody>
      </p:sp>
      <p:sp>
        <p:nvSpPr>
          <p:cNvPr id="29" name="bk object 29"/>
          <p:cNvSpPr/>
          <p:nvPr/>
        </p:nvSpPr>
        <p:spPr>
          <a:xfrm>
            <a:off x="7605242" y="6305943"/>
            <a:ext cx="433070" cy="306705"/>
          </a:xfrm>
          <a:custGeom>
            <a:avLst/>
            <a:gdLst/>
            <a:ahLst/>
            <a:cxnLst/>
            <a:rect l="l" t="t" r="r" b="b"/>
            <a:pathLst>
              <a:path w="433070" h="306704">
                <a:moveTo>
                  <a:pt x="0" y="306400"/>
                </a:moveTo>
                <a:lnTo>
                  <a:pt x="432892" y="306400"/>
                </a:lnTo>
                <a:lnTo>
                  <a:pt x="432892" y="0"/>
                </a:lnTo>
                <a:lnTo>
                  <a:pt x="0" y="0"/>
                </a:lnTo>
                <a:lnTo>
                  <a:pt x="0" y="306400"/>
                </a:lnTo>
                <a:close/>
              </a:path>
            </a:pathLst>
          </a:custGeom>
          <a:solidFill>
            <a:srgbClr val="FFFFFF"/>
          </a:solidFill>
        </p:spPr>
        <p:txBody>
          <a:bodyPr wrap="square" lIns="0" tIns="0" rIns="0" bIns="0" rtlCol="0"/>
          <a:lstStyle/>
          <a:p>
            <a:endParaRPr/>
          </a:p>
        </p:txBody>
      </p:sp>
      <p:sp>
        <p:nvSpPr>
          <p:cNvPr id="30" name="bk object 30"/>
          <p:cNvSpPr/>
          <p:nvPr/>
        </p:nvSpPr>
        <p:spPr>
          <a:xfrm>
            <a:off x="7605229" y="6305893"/>
            <a:ext cx="432904" cy="284708"/>
          </a:xfrm>
          <a:prstGeom prst="rect">
            <a:avLst/>
          </a:prstGeom>
          <a:blipFill>
            <a:blip r:embed="rId10" cstate="print"/>
            <a:stretch>
              <a:fillRect/>
            </a:stretch>
          </a:blipFill>
        </p:spPr>
        <p:txBody>
          <a:bodyPr wrap="square" lIns="0" tIns="0" rIns="0" bIns="0" rtlCol="0"/>
          <a:lstStyle/>
          <a:p>
            <a:endParaRPr/>
          </a:p>
        </p:txBody>
      </p:sp>
      <p:sp>
        <p:nvSpPr>
          <p:cNvPr id="31" name="bk object 31"/>
          <p:cNvSpPr/>
          <p:nvPr/>
        </p:nvSpPr>
        <p:spPr>
          <a:xfrm>
            <a:off x="7609585" y="6581317"/>
            <a:ext cx="7150" cy="5676"/>
          </a:xfrm>
          <a:prstGeom prst="rect">
            <a:avLst/>
          </a:prstGeom>
          <a:blipFill>
            <a:blip r:embed="rId11" cstate="print"/>
            <a:stretch>
              <a:fillRect/>
            </a:stretch>
          </a:blipFill>
        </p:spPr>
        <p:txBody>
          <a:bodyPr wrap="square" lIns="0" tIns="0" rIns="0" bIns="0" rtlCol="0"/>
          <a:lstStyle/>
          <a:p>
            <a:endParaRPr/>
          </a:p>
        </p:txBody>
      </p:sp>
      <p:sp>
        <p:nvSpPr>
          <p:cNvPr id="32" name="bk object 32"/>
          <p:cNvSpPr/>
          <p:nvPr/>
        </p:nvSpPr>
        <p:spPr>
          <a:xfrm>
            <a:off x="7609560" y="6385293"/>
            <a:ext cx="333082" cy="201701"/>
          </a:xfrm>
          <a:prstGeom prst="rect">
            <a:avLst/>
          </a:prstGeom>
          <a:blipFill>
            <a:blip r:embed="rId12" cstate="print"/>
            <a:stretch>
              <a:fillRect/>
            </a:stretch>
          </a:blipFill>
        </p:spPr>
        <p:txBody>
          <a:bodyPr wrap="square" lIns="0" tIns="0" rIns="0" bIns="0" rtlCol="0"/>
          <a:lstStyle/>
          <a:p>
            <a:endParaRPr/>
          </a:p>
        </p:txBody>
      </p:sp>
      <p:sp>
        <p:nvSpPr>
          <p:cNvPr id="33" name="bk object 33"/>
          <p:cNvSpPr/>
          <p:nvPr/>
        </p:nvSpPr>
        <p:spPr>
          <a:xfrm>
            <a:off x="7644727" y="6427139"/>
            <a:ext cx="254038" cy="134353"/>
          </a:xfrm>
          <a:prstGeom prst="rect">
            <a:avLst/>
          </a:prstGeom>
          <a:blipFill>
            <a:blip r:embed="rId5" cstate="print"/>
            <a:stretch>
              <a:fillRect/>
            </a:stretch>
          </a:blipFill>
        </p:spPr>
        <p:txBody>
          <a:bodyPr wrap="square" lIns="0" tIns="0" rIns="0" bIns="0" rtlCol="0"/>
          <a:lstStyle/>
          <a:p>
            <a:endParaRPr/>
          </a:p>
        </p:txBody>
      </p:sp>
      <p:sp>
        <p:nvSpPr>
          <p:cNvPr id="34" name="bk object 34"/>
          <p:cNvSpPr/>
          <p:nvPr/>
        </p:nvSpPr>
        <p:spPr>
          <a:xfrm>
            <a:off x="7605242" y="6448424"/>
            <a:ext cx="433070" cy="164465"/>
          </a:xfrm>
          <a:custGeom>
            <a:avLst/>
            <a:gdLst/>
            <a:ahLst/>
            <a:cxnLst/>
            <a:rect l="l" t="t" r="r" b="b"/>
            <a:pathLst>
              <a:path w="433070" h="164465">
                <a:moveTo>
                  <a:pt x="396065" y="0"/>
                </a:moveTo>
                <a:lnTo>
                  <a:pt x="326320" y="5599"/>
                </a:lnTo>
                <a:lnTo>
                  <a:pt x="226410" y="26749"/>
                </a:lnTo>
                <a:lnTo>
                  <a:pt x="166897" y="47078"/>
                </a:lnTo>
                <a:lnTo>
                  <a:pt x="115533" y="69664"/>
                </a:lnTo>
                <a:lnTo>
                  <a:pt x="72879" y="92374"/>
                </a:lnTo>
                <a:lnTo>
                  <a:pt x="39496" y="113072"/>
                </a:lnTo>
                <a:lnTo>
                  <a:pt x="2556" y="140045"/>
                </a:lnTo>
                <a:lnTo>
                  <a:pt x="0" y="142193"/>
                </a:lnTo>
                <a:lnTo>
                  <a:pt x="0" y="163961"/>
                </a:lnTo>
                <a:lnTo>
                  <a:pt x="7714" y="157617"/>
                </a:lnTo>
                <a:lnTo>
                  <a:pt x="14185" y="152879"/>
                </a:lnTo>
                <a:lnTo>
                  <a:pt x="66688" y="122836"/>
                </a:lnTo>
                <a:lnTo>
                  <a:pt x="104129" y="105638"/>
                </a:lnTo>
                <a:lnTo>
                  <a:pt x="149640" y="88693"/>
                </a:lnTo>
                <a:lnTo>
                  <a:pt x="203104" y="73512"/>
                </a:lnTo>
                <a:lnTo>
                  <a:pt x="264402" y="61606"/>
                </a:lnTo>
                <a:lnTo>
                  <a:pt x="333413" y="54487"/>
                </a:lnTo>
                <a:lnTo>
                  <a:pt x="381615" y="53131"/>
                </a:lnTo>
                <a:lnTo>
                  <a:pt x="432904" y="53131"/>
                </a:lnTo>
                <a:lnTo>
                  <a:pt x="432904" y="17"/>
                </a:lnTo>
                <a:lnTo>
                  <a:pt x="396065" y="0"/>
                </a:lnTo>
                <a:close/>
              </a:path>
              <a:path w="433070" h="164465">
                <a:moveTo>
                  <a:pt x="432904" y="53131"/>
                </a:moveTo>
                <a:lnTo>
                  <a:pt x="381615" y="53131"/>
                </a:lnTo>
                <a:lnTo>
                  <a:pt x="406875" y="53551"/>
                </a:lnTo>
                <a:lnTo>
                  <a:pt x="432904" y="54766"/>
                </a:lnTo>
                <a:lnTo>
                  <a:pt x="432904" y="53131"/>
                </a:lnTo>
                <a:close/>
              </a:path>
            </a:pathLst>
          </a:custGeom>
          <a:solidFill>
            <a:srgbClr val="FFFFFF"/>
          </a:solidFill>
        </p:spPr>
        <p:txBody>
          <a:bodyPr wrap="square" lIns="0" tIns="0" rIns="0" bIns="0" rtlCol="0"/>
          <a:lstStyle/>
          <a:p>
            <a:endParaRPr/>
          </a:p>
        </p:txBody>
      </p:sp>
      <p:sp>
        <p:nvSpPr>
          <p:cNvPr id="35" name="bk object 35"/>
          <p:cNvSpPr/>
          <p:nvPr/>
        </p:nvSpPr>
        <p:spPr>
          <a:xfrm>
            <a:off x="7605255" y="6501574"/>
            <a:ext cx="432879" cy="110807"/>
          </a:xfrm>
          <a:prstGeom prst="rect">
            <a:avLst/>
          </a:prstGeom>
          <a:blipFill>
            <a:blip r:embed="rId13" cstate="print"/>
            <a:stretch>
              <a:fillRect/>
            </a:stretch>
          </a:blipFill>
        </p:spPr>
        <p:txBody>
          <a:bodyPr wrap="square" lIns="0" tIns="0" rIns="0" bIns="0" rtlCol="0"/>
          <a:lstStyle/>
          <a:p>
            <a:endParaRPr/>
          </a:p>
        </p:txBody>
      </p:sp>
      <p:sp>
        <p:nvSpPr>
          <p:cNvPr id="36" name="bk object 36"/>
          <p:cNvSpPr/>
          <p:nvPr/>
        </p:nvSpPr>
        <p:spPr>
          <a:xfrm>
            <a:off x="8079396" y="6281516"/>
            <a:ext cx="702906" cy="331139"/>
          </a:xfrm>
          <a:prstGeom prst="rect">
            <a:avLst/>
          </a:prstGeom>
          <a:blipFill>
            <a:blip r:embed="rId14" cstate="print"/>
            <a:stretch>
              <a:fillRect/>
            </a:stretch>
          </a:blipFill>
        </p:spPr>
        <p:txBody>
          <a:bodyPr wrap="square" lIns="0" tIns="0" rIns="0" bIns="0" rtlCol="0"/>
          <a:lstStyle/>
          <a:p>
            <a:endParaRPr/>
          </a:p>
        </p:txBody>
      </p:sp>
      <p:sp>
        <p:nvSpPr>
          <p:cNvPr id="37" name="bk object 37"/>
          <p:cNvSpPr/>
          <p:nvPr/>
        </p:nvSpPr>
        <p:spPr>
          <a:xfrm>
            <a:off x="6029998" y="6453775"/>
            <a:ext cx="1447914" cy="157289"/>
          </a:xfrm>
          <a:prstGeom prst="rect">
            <a:avLst/>
          </a:prstGeom>
          <a:blipFill>
            <a:blip r:embed="rId15" cstate="print"/>
            <a:stretch>
              <a:fillRect/>
            </a:stretch>
          </a:blipFill>
        </p:spPr>
        <p:txBody>
          <a:bodyPr wrap="square" lIns="0" tIns="0" rIns="0" bIns="0" rtlCol="0"/>
          <a:lstStyle/>
          <a:p>
            <a:endParaRPr/>
          </a:p>
        </p:txBody>
      </p:sp>
      <p:sp>
        <p:nvSpPr>
          <p:cNvPr id="38" name="bk object 38"/>
          <p:cNvSpPr/>
          <p:nvPr/>
        </p:nvSpPr>
        <p:spPr>
          <a:xfrm>
            <a:off x="0" y="5832005"/>
            <a:ext cx="252095" cy="1008380"/>
          </a:xfrm>
          <a:custGeom>
            <a:avLst/>
            <a:gdLst/>
            <a:ahLst/>
            <a:cxnLst/>
            <a:rect l="l" t="t" r="r" b="b"/>
            <a:pathLst>
              <a:path w="252095" h="1008379">
                <a:moveTo>
                  <a:pt x="0" y="1007999"/>
                </a:moveTo>
                <a:lnTo>
                  <a:pt x="251993" y="1007999"/>
                </a:lnTo>
                <a:lnTo>
                  <a:pt x="251993" y="0"/>
                </a:lnTo>
                <a:lnTo>
                  <a:pt x="0" y="0"/>
                </a:lnTo>
                <a:lnTo>
                  <a:pt x="0" y="1007999"/>
                </a:lnTo>
                <a:close/>
              </a:path>
            </a:pathLst>
          </a:custGeom>
          <a:solidFill>
            <a:srgbClr val="F7A600"/>
          </a:solidFill>
        </p:spPr>
        <p:txBody>
          <a:bodyPr wrap="square" lIns="0" tIns="0" rIns="0" bIns="0" rtlCol="0"/>
          <a:lstStyle/>
          <a:p>
            <a:endParaRPr/>
          </a:p>
        </p:txBody>
      </p:sp>
      <p:sp>
        <p:nvSpPr>
          <p:cNvPr id="39" name="bk object 39"/>
          <p:cNvSpPr/>
          <p:nvPr/>
        </p:nvSpPr>
        <p:spPr>
          <a:xfrm>
            <a:off x="0" y="12"/>
            <a:ext cx="9144000" cy="1200150"/>
          </a:xfrm>
          <a:custGeom>
            <a:avLst/>
            <a:gdLst/>
            <a:ahLst/>
            <a:cxnLst/>
            <a:rect l="l" t="t" r="r" b="b"/>
            <a:pathLst>
              <a:path w="9144000" h="1200150">
                <a:moveTo>
                  <a:pt x="0" y="1199997"/>
                </a:moveTo>
                <a:lnTo>
                  <a:pt x="9144000" y="1199997"/>
                </a:lnTo>
                <a:lnTo>
                  <a:pt x="9144000" y="0"/>
                </a:lnTo>
                <a:lnTo>
                  <a:pt x="0" y="0"/>
                </a:lnTo>
                <a:lnTo>
                  <a:pt x="0" y="1199997"/>
                </a:lnTo>
                <a:close/>
              </a:path>
            </a:pathLst>
          </a:custGeom>
          <a:solidFill>
            <a:srgbClr val="FFCC00"/>
          </a:solidFill>
        </p:spPr>
        <p:txBody>
          <a:bodyPr wrap="square" lIns="0" tIns="0" rIns="0" bIns="0" rtlCol="0"/>
          <a:lstStyle/>
          <a:p>
            <a:endParaRPr/>
          </a:p>
        </p:txBody>
      </p:sp>
      <p:sp>
        <p:nvSpPr>
          <p:cNvPr id="40" name="bk object 40"/>
          <p:cNvSpPr/>
          <p:nvPr/>
        </p:nvSpPr>
        <p:spPr>
          <a:xfrm>
            <a:off x="0" y="0"/>
            <a:ext cx="624205" cy="464820"/>
          </a:xfrm>
          <a:custGeom>
            <a:avLst/>
            <a:gdLst/>
            <a:ahLst/>
            <a:cxnLst/>
            <a:rect l="l" t="t" r="r" b="b"/>
            <a:pathLst>
              <a:path w="624205" h="464820">
                <a:moveTo>
                  <a:pt x="0" y="464756"/>
                </a:moveTo>
                <a:lnTo>
                  <a:pt x="624001" y="464756"/>
                </a:lnTo>
                <a:lnTo>
                  <a:pt x="624001" y="0"/>
                </a:lnTo>
                <a:lnTo>
                  <a:pt x="0" y="0"/>
                </a:lnTo>
                <a:lnTo>
                  <a:pt x="0" y="464756"/>
                </a:lnTo>
                <a:close/>
              </a:path>
            </a:pathLst>
          </a:custGeom>
          <a:solidFill>
            <a:srgbClr val="76AE62"/>
          </a:solid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1900" b="1" i="0">
                <a:solidFill>
                  <a:srgbClr val="FFFDEE"/>
                </a:solidFill>
                <a:latin typeface="Arial"/>
                <a:cs typeface="Arial"/>
              </a:defRPr>
            </a:lvl1pPr>
          </a:lstStyle>
          <a:p>
            <a:endParaRPr/>
          </a:p>
        </p:txBody>
      </p:sp>
      <p:sp>
        <p:nvSpPr>
          <p:cNvPr id="3" name="Holder 3"/>
          <p:cNvSpPr>
            <a:spLocks noGrp="1"/>
          </p:cNvSpPr>
          <p:nvPr>
            <p:ph sz="half" idx="2"/>
          </p:nvPr>
        </p:nvSpPr>
        <p:spPr>
          <a:xfrm>
            <a:off x="457200" y="1574419"/>
            <a:ext cx="3977640" cy="4517898"/>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574419"/>
            <a:ext cx="3977640" cy="4517898"/>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3/17/2020</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900" b="1" i="0">
                <a:solidFill>
                  <a:srgbClr val="FFFDEE"/>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3/17/2020</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3/17/2020</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457200" y="279006"/>
            <a:ext cx="8229600" cy="981075"/>
          </a:xfrm>
          <a:prstGeom prst="rect">
            <a:avLst/>
          </a:prstGeom>
        </p:spPr>
        <p:txBody>
          <a:bodyPr wrap="square" lIns="0" tIns="0" rIns="0" bIns="0">
            <a:spAutoFit/>
          </a:bodyPr>
          <a:lstStyle>
            <a:lvl1pPr>
              <a:defRPr sz="1900" b="1" i="0">
                <a:solidFill>
                  <a:srgbClr val="FFFDEE"/>
                </a:solidFill>
                <a:latin typeface="Arial"/>
                <a:cs typeface="Arial"/>
              </a:defRPr>
            </a:lvl1pPr>
          </a:lstStyle>
          <a:p>
            <a:endParaRPr/>
          </a:p>
        </p:txBody>
      </p:sp>
      <p:sp>
        <p:nvSpPr>
          <p:cNvPr id="3" name="Holder 3"/>
          <p:cNvSpPr>
            <a:spLocks noGrp="1"/>
          </p:cNvSpPr>
          <p:nvPr>
            <p:ph type="body" idx="1"/>
          </p:nvPr>
        </p:nvSpPr>
        <p:spPr>
          <a:xfrm>
            <a:off x="771099" y="1928685"/>
            <a:ext cx="7601800" cy="2271395"/>
          </a:xfrm>
          <a:prstGeom prst="rect">
            <a:avLst/>
          </a:prstGeom>
        </p:spPr>
        <p:txBody>
          <a:bodyPr wrap="square" lIns="0" tIns="0" rIns="0" bIns="0">
            <a:spAutoFit/>
          </a:bodyPr>
          <a:lstStyle>
            <a:lvl1pPr>
              <a:defRPr sz="1500" b="1" i="0">
                <a:solidFill>
                  <a:srgbClr val="575756"/>
                </a:solidFill>
                <a:latin typeface="Arial"/>
                <a:cs typeface="Arial"/>
              </a:defRPr>
            </a:lvl1pPr>
          </a:lstStyle>
          <a:p>
            <a:endParaRPr/>
          </a:p>
        </p:txBody>
      </p:sp>
      <p:sp>
        <p:nvSpPr>
          <p:cNvPr id="4" name="Holder 4"/>
          <p:cNvSpPr>
            <a:spLocks noGrp="1"/>
          </p:cNvSpPr>
          <p:nvPr>
            <p:ph type="ftr" sz="quarter" idx="5"/>
          </p:nvPr>
        </p:nvSpPr>
        <p:spPr>
          <a:xfrm>
            <a:off x="3108960" y="6366129"/>
            <a:ext cx="2926080" cy="342265"/>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457200" y="6366129"/>
            <a:ext cx="2103120" cy="342265"/>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3/17/2020</a:t>
            </a:fld>
            <a:endParaRPr lang="en-US"/>
          </a:p>
        </p:txBody>
      </p:sp>
      <p:sp>
        <p:nvSpPr>
          <p:cNvPr id="6" name="Holder 6"/>
          <p:cNvSpPr>
            <a:spLocks noGrp="1"/>
          </p:cNvSpPr>
          <p:nvPr>
            <p:ph type="sldNum" sz="quarter" idx="7"/>
          </p:nvPr>
        </p:nvSpPr>
        <p:spPr>
          <a:xfrm>
            <a:off x="6583680" y="6366129"/>
            <a:ext cx="2103120" cy="342265"/>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‹nº›</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3" Type="http://schemas.openxmlformats.org/officeDocument/2006/relationships/image" Target="../media/image15.png"/><Relationship Id="rId7" Type="http://schemas.openxmlformats.org/officeDocument/2006/relationships/image" Target="../media/image5.png"/><Relationship Id="rId12" Type="http://schemas.openxmlformats.org/officeDocument/2006/relationships/image" Target="../media/image19.png"/><Relationship Id="rId2" Type="http://schemas.openxmlformats.org/officeDocument/2006/relationships/image" Target="../media/image6.png"/><Relationship Id="rId1" Type="http://schemas.openxmlformats.org/officeDocument/2006/relationships/slideLayout" Target="../slideLayouts/slideLayout5.xml"/><Relationship Id="rId6" Type="http://schemas.openxmlformats.org/officeDocument/2006/relationships/image" Target="../media/image4.png"/><Relationship Id="rId11" Type="http://schemas.openxmlformats.org/officeDocument/2006/relationships/image" Target="../media/image10.png"/><Relationship Id="rId5" Type="http://schemas.openxmlformats.org/officeDocument/2006/relationships/image" Target="../media/image17.png"/><Relationship Id="rId15" Type="http://schemas.openxmlformats.org/officeDocument/2006/relationships/image" Target="../media/image14.png"/><Relationship Id="rId10" Type="http://schemas.openxmlformats.org/officeDocument/2006/relationships/image" Target="../media/image18.png"/><Relationship Id="rId4" Type="http://schemas.openxmlformats.org/officeDocument/2006/relationships/image" Target="../media/image16.png"/><Relationship Id="rId9" Type="http://schemas.openxmlformats.org/officeDocument/2006/relationships/image" Target="../media/image8.png"/><Relationship Id="rId14" Type="http://schemas.openxmlformats.org/officeDocument/2006/relationships/image" Target="../media/image13.png"/></Relationships>
</file>

<file path=ppt/slides/_rels/slide2.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14.png"/><Relationship Id="rId3" Type="http://schemas.openxmlformats.org/officeDocument/2006/relationships/image" Target="../media/image20.png"/><Relationship Id="rId7" Type="http://schemas.openxmlformats.org/officeDocument/2006/relationships/image" Target="../media/image21.png"/><Relationship Id="rId12" Type="http://schemas.openxmlformats.org/officeDocument/2006/relationships/image" Target="../media/image13.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2.png"/><Relationship Id="rId11" Type="http://schemas.openxmlformats.org/officeDocument/2006/relationships/image" Target="../media/image24.png"/><Relationship Id="rId5" Type="http://schemas.openxmlformats.org/officeDocument/2006/relationships/image" Target="../media/image5.png"/><Relationship Id="rId10" Type="http://schemas.openxmlformats.org/officeDocument/2006/relationships/image" Target="../media/image23.png"/><Relationship Id="rId4" Type="http://schemas.openxmlformats.org/officeDocument/2006/relationships/image" Target="../media/image4.png"/><Relationship Id="rId9" Type="http://schemas.openxmlformats.org/officeDocument/2006/relationships/image" Target="../media/image10.png"/><Relationship Id="rId14" Type="http://schemas.openxmlformats.org/officeDocument/2006/relationships/image" Target="../media/image25.emf"/></Relationships>
</file>

<file path=ppt/slides/_rels/slide3.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14.png"/><Relationship Id="rId3" Type="http://schemas.openxmlformats.org/officeDocument/2006/relationships/image" Target="../media/image20.png"/><Relationship Id="rId7" Type="http://schemas.openxmlformats.org/officeDocument/2006/relationships/image" Target="../media/image21.png"/><Relationship Id="rId12" Type="http://schemas.openxmlformats.org/officeDocument/2006/relationships/image" Target="../media/image13.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2.png"/><Relationship Id="rId11" Type="http://schemas.openxmlformats.org/officeDocument/2006/relationships/image" Target="../media/image24.png"/><Relationship Id="rId5" Type="http://schemas.openxmlformats.org/officeDocument/2006/relationships/image" Target="../media/image5.png"/><Relationship Id="rId10" Type="http://schemas.openxmlformats.org/officeDocument/2006/relationships/image" Target="../media/image23.png"/><Relationship Id="rId4" Type="http://schemas.openxmlformats.org/officeDocument/2006/relationships/image" Target="../media/image4.png"/><Relationship Id="rId9" Type="http://schemas.openxmlformats.org/officeDocument/2006/relationships/image" Target="../media/image10.png"/><Relationship Id="rId14" Type="http://schemas.openxmlformats.org/officeDocument/2006/relationships/image" Target="../media/image26.png"/></Relationships>
</file>

<file path=ppt/slides/_rels/slide4.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14.png"/><Relationship Id="rId3" Type="http://schemas.openxmlformats.org/officeDocument/2006/relationships/image" Target="../media/image20.png"/><Relationship Id="rId7" Type="http://schemas.openxmlformats.org/officeDocument/2006/relationships/image" Target="../media/image21.png"/><Relationship Id="rId12" Type="http://schemas.openxmlformats.org/officeDocument/2006/relationships/image" Target="../media/image13.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2.png"/><Relationship Id="rId11" Type="http://schemas.openxmlformats.org/officeDocument/2006/relationships/image" Target="../media/image24.png"/><Relationship Id="rId5" Type="http://schemas.openxmlformats.org/officeDocument/2006/relationships/image" Target="../media/image5.png"/><Relationship Id="rId10" Type="http://schemas.openxmlformats.org/officeDocument/2006/relationships/image" Target="../media/image23.png"/><Relationship Id="rId4" Type="http://schemas.openxmlformats.org/officeDocument/2006/relationships/image" Target="../media/image4.png"/><Relationship Id="rId9" Type="http://schemas.openxmlformats.org/officeDocument/2006/relationships/image" Target="../media/image10.png"/><Relationship Id="rId14" Type="http://schemas.openxmlformats.org/officeDocument/2006/relationships/image" Target="../media/image27.emf"/></Relationships>
</file>

<file path=ppt/slides/_rels/slide5.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14.png"/><Relationship Id="rId3" Type="http://schemas.openxmlformats.org/officeDocument/2006/relationships/image" Target="../media/image20.png"/><Relationship Id="rId7" Type="http://schemas.openxmlformats.org/officeDocument/2006/relationships/image" Target="../media/image21.png"/><Relationship Id="rId12" Type="http://schemas.openxmlformats.org/officeDocument/2006/relationships/image" Target="../media/image13.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2.png"/><Relationship Id="rId11" Type="http://schemas.openxmlformats.org/officeDocument/2006/relationships/image" Target="../media/image24.png"/><Relationship Id="rId5" Type="http://schemas.openxmlformats.org/officeDocument/2006/relationships/image" Target="../media/image5.png"/><Relationship Id="rId10" Type="http://schemas.openxmlformats.org/officeDocument/2006/relationships/image" Target="../media/image23.png"/><Relationship Id="rId4" Type="http://schemas.openxmlformats.org/officeDocument/2006/relationships/image" Target="../media/image4.png"/><Relationship Id="rId9" Type="http://schemas.openxmlformats.org/officeDocument/2006/relationships/image" Target="../media/image10.png"/></Relationships>
</file>

<file path=ppt/slides/_rels/slide6.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14.png"/><Relationship Id="rId3" Type="http://schemas.openxmlformats.org/officeDocument/2006/relationships/image" Target="../media/image20.png"/><Relationship Id="rId7" Type="http://schemas.openxmlformats.org/officeDocument/2006/relationships/image" Target="../media/image21.png"/><Relationship Id="rId12" Type="http://schemas.openxmlformats.org/officeDocument/2006/relationships/image" Target="../media/image13.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2.png"/><Relationship Id="rId11" Type="http://schemas.openxmlformats.org/officeDocument/2006/relationships/image" Target="../media/image24.png"/><Relationship Id="rId5" Type="http://schemas.openxmlformats.org/officeDocument/2006/relationships/image" Target="../media/image5.png"/><Relationship Id="rId10" Type="http://schemas.openxmlformats.org/officeDocument/2006/relationships/image" Target="../media/image23.png"/><Relationship Id="rId4" Type="http://schemas.openxmlformats.org/officeDocument/2006/relationships/image" Target="../media/image4.png"/><Relationship Id="rId9"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bject 8"/>
          <p:cNvSpPr/>
          <p:nvPr/>
        </p:nvSpPr>
        <p:spPr>
          <a:xfrm>
            <a:off x="8074596" y="6187015"/>
            <a:ext cx="702906" cy="331141"/>
          </a:xfrm>
          <a:prstGeom prst="rect">
            <a:avLst/>
          </a:prstGeom>
          <a:blipFill>
            <a:blip r:embed="rId2" cstate="print"/>
            <a:stretch>
              <a:fillRect/>
            </a:stretch>
          </a:blipFill>
        </p:spPr>
        <p:txBody>
          <a:bodyPr wrap="square" lIns="0" tIns="0" rIns="0" bIns="0" rtlCol="0"/>
          <a:lstStyle/>
          <a:p>
            <a:endParaRPr dirty="0"/>
          </a:p>
        </p:txBody>
      </p:sp>
      <p:sp>
        <p:nvSpPr>
          <p:cNvPr id="11" name="object 11"/>
          <p:cNvSpPr/>
          <p:nvPr/>
        </p:nvSpPr>
        <p:spPr>
          <a:xfrm>
            <a:off x="0" y="12"/>
            <a:ext cx="5412105" cy="457200"/>
          </a:xfrm>
          <a:custGeom>
            <a:avLst/>
            <a:gdLst/>
            <a:ahLst/>
            <a:cxnLst/>
            <a:rect l="l" t="t" r="r" b="b"/>
            <a:pathLst>
              <a:path w="5412105" h="457200">
                <a:moveTo>
                  <a:pt x="0" y="457200"/>
                </a:moveTo>
                <a:lnTo>
                  <a:pt x="5412003" y="457200"/>
                </a:lnTo>
                <a:lnTo>
                  <a:pt x="5412003" y="0"/>
                </a:lnTo>
                <a:lnTo>
                  <a:pt x="0" y="0"/>
                </a:lnTo>
                <a:lnTo>
                  <a:pt x="0" y="457200"/>
                </a:lnTo>
                <a:close/>
              </a:path>
            </a:pathLst>
          </a:custGeom>
          <a:solidFill>
            <a:srgbClr val="FFCC00"/>
          </a:solidFill>
        </p:spPr>
        <p:txBody>
          <a:bodyPr wrap="square" lIns="0" tIns="0" rIns="0" bIns="0" rtlCol="0"/>
          <a:lstStyle/>
          <a:p>
            <a:endParaRPr dirty="0"/>
          </a:p>
        </p:txBody>
      </p:sp>
      <p:sp>
        <p:nvSpPr>
          <p:cNvPr id="12" name="object 12"/>
          <p:cNvSpPr txBox="1"/>
          <p:nvPr/>
        </p:nvSpPr>
        <p:spPr>
          <a:xfrm>
            <a:off x="350982" y="1822450"/>
            <a:ext cx="8243570" cy="2104422"/>
          </a:xfrm>
          <a:prstGeom prst="rect">
            <a:avLst/>
          </a:prstGeom>
        </p:spPr>
        <p:txBody>
          <a:bodyPr vert="horz" wrap="square" lIns="0" tIns="77470" rIns="0" bIns="0" rtlCol="0">
            <a:spAutoFit/>
          </a:bodyPr>
          <a:lstStyle/>
          <a:p>
            <a:pPr marL="12700" marR="5080" algn="ctr">
              <a:lnSpc>
                <a:spcPts val="3800"/>
              </a:lnSpc>
              <a:spcBef>
                <a:spcPts val="610"/>
              </a:spcBef>
            </a:pPr>
            <a:r>
              <a:rPr lang="pt-BR" sz="4000" b="1" spc="-65" dirty="0" smtClean="0">
                <a:solidFill>
                  <a:srgbClr val="006C67"/>
                </a:solidFill>
                <a:latin typeface="Arial"/>
                <a:cs typeface="Arial"/>
              </a:rPr>
              <a:t>TETO DA TAXA DE JUROS EMPRÉSTIMO CONSIGNADO INSS E PRAZO DAS</a:t>
            </a:r>
          </a:p>
          <a:p>
            <a:pPr marL="12700" marR="5080" algn="ctr">
              <a:lnSpc>
                <a:spcPts val="3800"/>
              </a:lnSpc>
              <a:spcBef>
                <a:spcPts val="610"/>
              </a:spcBef>
            </a:pPr>
            <a:r>
              <a:rPr lang="pt-BR" sz="4000" b="1" spc="-65" dirty="0" smtClean="0">
                <a:solidFill>
                  <a:srgbClr val="006C67"/>
                </a:solidFill>
                <a:latin typeface="Arial"/>
                <a:cs typeface="Arial"/>
              </a:rPr>
              <a:t>OPERAÇÕES </a:t>
            </a:r>
            <a:endParaRPr lang="pt-BR" sz="3550" b="1" spc="-65" dirty="0">
              <a:solidFill>
                <a:srgbClr val="006C67"/>
              </a:solidFill>
              <a:latin typeface="Arial"/>
              <a:cs typeface="Arial"/>
            </a:endParaRPr>
          </a:p>
        </p:txBody>
      </p:sp>
      <p:sp>
        <p:nvSpPr>
          <p:cNvPr id="17" name="object 17"/>
          <p:cNvSpPr/>
          <p:nvPr/>
        </p:nvSpPr>
        <p:spPr>
          <a:xfrm>
            <a:off x="0" y="5652008"/>
            <a:ext cx="2904490" cy="1188085"/>
          </a:xfrm>
          <a:custGeom>
            <a:avLst/>
            <a:gdLst/>
            <a:ahLst/>
            <a:cxnLst/>
            <a:rect l="l" t="t" r="r" b="b"/>
            <a:pathLst>
              <a:path w="2904490" h="1188084">
                <a:moveTo>
                  <a:pt x="0" y="1187996"/>
                </a:moveTo>
                <a:lnTo>
                  <a:pt x="2903994" y="1187996"/>
                </a:lnTo>
                <a:lnTo>
                  <a:pt x="2903994" y="0"/>
                </a:lnTo>
                <a:lnTo>
                  <a:pt x="0" y="0"/>
                </a:lnTo>
                <a:lnTo>
                  <a:pt x="0" y="1187996"/>
                </a:lnTo>
                <a:close/>
              </a:path>
            </a:pathLst>
          </a:custGeom>
          <a:solidFill>
            <a:srgbClr val="76AE62"/>
          </a:solidFill>
        </p:spPr>
        <p:txBody>
          <a:bodyPr wrap="square" lIns="0" tIns="0" rIns="0" bIns="0" rtlCol="0"/>
          <a:lstStyle/>
          <a:p>
            <a:endParaRPr dirty="0"/>
          </a:p>
        </p:txBody>
      </p:sp>
      <p:sp>
        <p:nvSpPr>
          <p:cNvPr id="18" name="object 18"/>
          <p:cNvSpPr/>
          <p:nvPr/>
        </p:nvSpPr>
        <p:spPr>
          <a:xfrm>
            <a:off x="7643990" y="12"/>
            <a:ext cx="1500505" cy="1212215"/>
          </a:xfrm>
          <a:custGeom>
            <a:avLst/>
            <a:gdLst/>
            <a:ahLst/>
            <a:cxnLst/>
            <a:rect l="l" t="t" r="r" b="b"/>
            <a:pathLst>
              <a:path w="1500504" h="1212215">
                <a:moveTo>
                  <a:pt x="0" y="1211999"/>
                </a:moveTo>
                <a:lnTo>
                  <a:pt x="1500009" y="1211999"/>
                </a:lnTo>
                <a:lnTo>
                  <a:pt x="1500009" y="0"/>
                </a:lnTo>
                <a:lnTo>
                  <a:pt x="0" y="0"/>
                </a:lnTo>
                <a:lnTo>
                  <a:pt x="0" y="1211999"/>
                </a:lnTo>
                <a:close/>
              </a:path>
            </a:pathLst>
          </a:custGeom>
          <a:solidFill>
            <a:srgbClr val="2DAFE5"/>
          </a:solidFill>
        </p:spPr>
        <p:txBody>
          <a:bodyPr wrap="square" lIns="0" tIns="0" rIns="0" bIns="0" rtlCol="0"/>
          <a:lstStyle/>
          <a:p>
            <a:endParaRPr dirty="0"/>
          </a:p>
        </p:txBody>
      </p:sp>
      <p:sp>
        <p:nvSpPr>
          <p:cNvPr id="50" name="object 2">
            <a:extLst>
              <a:ext uri="{FF2B5EF4-FFF2-40B4-BE49-F238E27FC236}">
                <a16:creationId xmlns:a16="http://schemas.microsoft.com/office/drawing/2014/main" xmlns="" id="{953ED5D3-6420-D942-8013-D8DE5178195F}"/>
              </a:ext>
            </a:extLst>
          </p:cNvPr>
          <p:cNvSpPr/>
          <p:nvPr/>
        </p:nvSpPr>
        <p:spPr>
          <a:xfrm>
            <a:off x="6654826" y="6222873"/>
            <a:ext cx="432904" cy="284708"/>
          </a:xfrm>
          <a:prstGeom prst="rect">
            <a:avLst/>
          </a:prstGeom>
          <a:blipFill>
            <a:blip r:embed="rId3" cstate="print"/>
            <a:stretch>
              <a:fillRect/>
            </a:stretch>
          </a:blipFill>
        </p:spPr>
        <p:txBody>
          <a:bodyPr wrap="square" lIns="0" tIns="0" rIns="0" bIns="0" rtlCol="0"/>
          <a:lstStyle/>
          <a:p>
            <a:endParaRPr dirty="0"/>
          </a:p>
        </p:txBody>
      </p:sp>
      <p:sp>
        <p:nvSpPr>
          <p:cNvPr id="51" name="object 3">
            <a:extLst>
              <a:ext uri="{FF2B5EF4-FFF2-40B4-BE49-F238E27FC236}">
                <a16:creationId xmlns:a16="http://schemas.microsoft.com/office/drawing/2014/main" xmlns="" id="{3F4A8273-7ED2-5549-98D6-74DB44991BCF}"/>
              </a:ext>
            </a:extLst>
          </p:cNvPr>
          <p:cNvSpPr/>
          <p:nvPr/>
        </p:nvSpPr>
        <p:spPr>
          <a:xfrm>
            <a:off x="6659182" y="6494145"/>
            <a:ext cx="12763" cy="9829"/>
          </a:xfrm>
          <a:prstGeom prst="rect">
            <a:avLst/>
          </a:prstGeom>
          <a:blipFill>
            <a:blip r:embed="rId4" cstate="print"/>
            <a:stretch>
              <a:fillRect/>
            </a:stretch>
          </a:blipFill>
        </p:spPr>
        <p:txBody>
          <a:bodyPr wrap="square" lIns="0" tIns="0" rIns="0" bIns="0" rtlCol="0"/>
          <a:lstStyle/>
          <a:p>
            <a:endParaRPr dirty="0"/>
          </a:p>
        </p:txBody>
      </p:sp>
      <p:sp>
        <p:nvSpPr>
          <p:cNvPr id="52" name="object 4">
            <a:extLst>
              <a:ext uri="{FF2B5EF4-FFF2-40B4-BE49-F238E27FC236}">
                <a16:creationId xmlns:a16="http://schemas.microsoft.com/office/drawing/2014/main" xmlns="" id="{66A6E4A0-FB5D-6C4B-BCEE-663FBD87AA99}"/>
              </a:ext>
            </a:extLst>
          </p:cNvPr>
          <p:cNvSpPr/>
          <p:nvPr/>
        </p:nvSpPr>
        <p:spPr>
          <a:xfrm>
            <a:off x="6659156" y="6302273"/>
            <a:ext cx="333082" cy="201701"/>
          </a:xfrm>
          <a:prstGeom prst="rect">
            <a:avLst/>
          </a:prstGeom>
          <a:blipFill>
            <a:blip r:embed="rId5" cstate="print"/>
            <a:stretch>
              <a:fillRect/>
            </a:stretch>
          </a:blipFill>
        </p:spPr>
        <p:txBody>
          <a:bodyPr wrap="square" lIns="0" tIns="0" rIns="0" bIns="0" rtlCol="0"/>
          <a:lstStyle/>
          <a:p>
            <a:endParaRPr dirty="0"/>
          </a:p>
        </p:txBody>
      </p:sp>
      <p:sp>
        <p:nvSpPr>
          <p:cNvPr id="53" name="object 5">
            <a:extLst>
              <a:ext uri="{FF2B5EF4-FFF2-40B4-BE49-F238E27FC236}">
                <a16:creationId xmlns:a16="http://schemas.microsoft.com/office/drawing/2014/main" xmlns="" id="{9D3D7DF7-A249-8D4C-8DDA-01CB5D0D39D0}"/>
              </a:ext>
            </a:extLst>
          </p:cNvPr>
          <p:cNvSpPr/>
          <p:nvPr/>
        </p:nvSpPr>
        <p:spPr>
          <a:xfrm>
            <a:off x="6694322" y="6344120"/>
            <a:ext cx="254038" cy="134353"/>
          </a:xfrm>
          <a:prstGeom prst="rect">
            <a:avLst/>
          </a:prstGeom>
          <a:blipFill>
            <a:blip r:embed="rId6" cstate="print"/>
            <a:stretch>
              <a:fillRect/>
            </a:stretch>
          </a:blipFill>
        </p:spPr>
        <p:txBody>
          <a:bodyPr wrap="square" lIns="0" tIns="0" rIns="0" bIns="0" rtlCol="0"/>
          <a:lstStyle/>
          <a:p>
            <a:endParaRPr dirty="0"/>
          </a:p>
        </p:txBody>
      </p:sp>
      <p:sp>
        <p:nvSpPr>
          <p:cNvPr id="54" name="object 6">
            <a:extLst>
              <a:ext uri="{FF2B5EF4-FFF2-40B4-BE49-F238E27FC236}">
                <a16:creationId xmlns:a16="http://schemas.microsoft.com/office/drawing/2014/main" xmlns="" id="{71A441E9-3AD6-5847-80E3-7212A1E4E770}"/>
              </a:ext>
            </a:extLst>
          </p:cNvPr>
          <p:cNvSpPr/>
          <p:nvPr/>
        </p:nvSpPr>
        <p:spPr>
          <a:xfrm>
            <a:off x="6654839" y="6365404"/>
            <a:ext cx="433070" cy="164465"/>
          </a:xfrm>
          <a:custGeom>
            <a:avLst/>
            <a:gdLst/>
            <a:ahLst/>
            <a:cxnLst/>
            <a:rect l="l" t="t" r="r" b="b"/>
            <a:pathLst>
              <a:path w="433070" h="164465">
                <a:moveTo>
                  <a:pt x="396065" y="0"/>
                </a:moveTo>
                <a:lnTo>
                  <a:pt x="326320" y="5599"/>
                </a:lnTo>
                <a:lnTo>
                  <a:pt x="226410" y="26749"/>
                </a:lnTo>
                <a:lnTo>
                  <a:pt x="166897" y="47078"/>
                </a:lnTo>
                <a:lnTo>
                  <a:pt x="115533" y="69664"/>
                </a:lnTo>
                <a:lnTo>
                  <a:pt x="72879" y="92374"/>
                </a:lnTo>
                <a:lnTo>
                  <a:pt x="39496" y="113072"/>
                </a:lnTo>
                <a:lnTo>
                  <a:pt x="2556" y="140045"/>
                </a:lnTo>
                <a:lnTo>
                  <a:pt x="0" y="142193"/>
                </a:lnTo>
                <a:lnTo>
                  <a:pt x="0" y="163961"/>
                </a:lnTo>
                <a:lnTo>
                  <a:pt x="7714" y="157617"/>
                </a:lnTo>
                <a:lnTo>
                  <a:pt x="14185" y="152879"/>
                </a:lnTo>
                <a:lnTo>
                  <a:pt x="66688" y="122836"/>
                </a:lnTo>
                <a:lnTo>
                  <a:pt x="104129" y="105638"/>
                </a:lnTo>
                <a:lnTo>
                  <a:pt x="149640" y="88693"/>
                </a:lnTo>
                <a:lnTo>
                  <a:pt x="203104" y="73512"/>
                </a:lnTo>
                <a:lnTo>
                  <a:pt x="264402" y="61606"/>
                </a:lnTo>
                <a:lnTo>
                  <a:pt x="333413" y="54487"/>
                </a:lnTo>
                <a:lnTo>
                  <a:pt x="381615" y="53131"/>
                </a:lnTo>
                <a:lnTo>
                  <a:pt x="432904" y="53131"/>
                </a:lnTo>
                <a:lnTo>
                  <a:pt x="432904" y="17"/>
                </a:lnTo>
                <a:lnTo>
                  <a:pt x="396065" y="0"/>
                </a:lnTo>
                <a:close/>
              </a:path>
              <a:path w="433070" h="164465">
                <a:moveTo>
                  <a:pt x="432904" y="53131"/>
                </a:moveTo>
                <a:lnTo>
                  <a:pt x="381615" y="53131"/>
                </a:lnTo>
                <a:lnTo>
                  <a:pt x="406875" y="53551"/>
                </a:lnTo>
                <a:lnTo>
                  <a:pt x="432904" y="54766"/>
                </a:lnTo>
                <a:lnTo>
                  <a:pt x="432904" y="53131"/>
                </a:lnTo>
                <a:close/>
              </a:path>
            </a:pathLst>
          </a:custGeom>
          <a:solidFill>
            <a:srgbClr val="FFFFFF"/>
          </a:solidFill>
        </p:spPr>
        <p:txBody>
          <a:bodyPr wrap="square" lIns="0" tIns="0" rIns="0" bIns="0" rtlCol="0"/>
          <a:lstStyle/>
          <a:p>
            <a:endParaRPr dirty="0"/>
          </a:p>
        </p:txBody>
      </p:sp>
      <p:sp>
        <p:nvSpPr>
          <p:cNvPr id="55" name="object 7">
            <a:extLst>
              <a:ext uri="{FF2B5EF4-FFF2-40B4-BE49-F238E27FC236}">
                <a16:creationId xmlns:a16="http://schemas.microsoft.com/office/drawing/2014/main" xmlns="" id="{A429DEBE-6BD2-BC45-9C2A-00632461A406}"/>
              </a:ext>
            </a:extLst>
          </p:cNvPr>
          <p:cNvSpPr/>
          <p:nvPr/>
        </p:nvSpPr>
        <p:spPr>
          <a:xfrm>
            <a:off x="6654851" y="6418567"/>
            <a:ext cx="432879" cy="110794"/>
          </a:xfrm>
          <a:prstGeom prst="rect">
            <a:avLst/>
          </a:prstGeom>
          <a:blipFill>
            <a:blip r:embed="rId7" cstate="print"/>
            <a:stretch>
              <a:fillRect/>
            </a:stretch>
          </a:blipFill>
        </p:spPr>
        <p:txBody>
          <a:bodyPr wrap="square" lIns="0" tIns="0" rIns="0" bIns="0" rtlCol="0"/>
          <a:lstStyle/>
          <a:p>
            <a:endParaRPr dirty="0"/>
          </a:p>
        </p:txBody>
      </p:sp>
      <p:sp>
        <p:nvSpPr>
          <p:cNvPr id="56" name="object 8">
            <a:extLst>
              <a:ext uri="{FF2B5EF4-FFF2-40B4-BE49-F238E27FC236}">
                <a16:creationId xmlns:a16="http://schemas.microsoft.com/office/drawing/2014/main" xmlns="" id="{8800F252-BD43-BC43-9A00-CEA5448672BB}"/>
              </a:ext>
            </a:extLst>
          </p:cNvPr>
          <p:cNvSpPr/>
          <p:nvPr/>
        </p:nvSpPr>
        <p:spPr>
          <a:xfrm>
            <a:off x="7128993" y="6198496"/>
            <a:ext cx="702906" cy="331141"/>
          </a:xfrm>
          <a:prstGeom prst="rect">
            <a:avLst/>
          </a:prstGeom>
          <a:blipFill>
            <a:blip r:embed="rId2" cstate="print"/>
            <a:stretch>
              <a:fillRect/>
            </a:stretch>
          </a:blipFill>
        </p:spPr>
        <p:txBody>
          <a:bodyPr wrap="square" lIns="0" tIns="0" rIns="0" bIns="0" rtlCol="0"/>
          <a:lstStyle/>
          <a:p>
            <a:endParaRPr dirty="0"/>
          </a:p>
        </p:txBody>
      </p:sp>
      <p:sp>
        <p:nvSpPr>
          <p:cNvPr id="57" name="object 9">
            <a:extLst>
              <a:ext uri="{FF2B5EF4-FFF2-40B4-BE49-F238E27FC236}">
                <a16:creationId xmlns:a16="http://schemas.microsoft.com/office/drawing/2014/main" xmlns="" id="{DA93F0B2-37D9-6749-9F16-C0BCE24D39B9}"/>
              </a:ext>
            </a:extLst>
          </p:cNvPr>
          <p:cNvSpPr/>
          <p:nvPr/>
        </p:nvSpPr>
        <p:spPr>
          <a:xfrm>
            <a:off x="5861228" y="6370757"/>
            <a:ext cx="666280" cy="156721"/>
          </a:xfrm>
          <a:prstGeom prst="rect">
            <a:avLst/>
          </a:prstGeom>
          <a:blipFill>
            <a:blip r:embed="rId8" cstate="print"/>
            <a:stretch>
              <a:fillRect/>
            </a:stretch>
          </a:blipFill>
        </p:spPr>
        <p:txBody>
          <a:bodyPr wrap="square" lIns="0" tIns="0" rIns="0" bIns="0" rtlCol="0"/>
          <a:lstStyle/>
          <a:p>
            <a:endParaRPr dirty="0"/>
          </a:p>
        </p:txBody>
      </p:sp>
      <p:sp>
        <p:nvSpPr>
          <p:cNvPr id="58" name="object 10">
            <a:extLst>
              <a:ext uri="{FF2B5EF4-FFF2-40B4-BE49-F238E27FC236}">
                <a16:creationId xmlns:a16="http://schemas.microsoft.com/office/drawing/2014/main" xmlns="" id="{2F73F4A7-E925-144D-B0C6-9695FAF2FE22}"/>
              </a:ext>
            </a:extLst>
          </p:cNvPr>
          <p:cNvSpPr/>
          <p:nvPr/>
        </p:nvSpPr>
        <p:spPr>
          <a:xfrm>
            <a:off x="5079594" y="6371667"/>
            <a:ext cx="686092" cy="156377"/>
          </a:xfrm>
          <a:prstGeom prst="rect">
            <a:avLst/>
          </a:prstGeom>
          <a:blipFill>
            <a:blip r:embed="rId9" cstate="print"/>
            <a:stretch>
              <a:fillRect/>
            </a:stretch>
          </a:blipFill>
        </p:spPr>
        <p:txBody>
          <a:bodyPr wrap="square" lIns="0" tIns="0" rIns="0" bIns="0" rtlCol="0"/>
          <a:lstStyle/>
          <a:p>
            <a:endParaRPr dirty="0"/>
          </a:p>
        </p:txBody>
      </p:sp>
      <p:sp>
        <p:nvSpPr>
          <p:cNvPr id="59" name="object 14">
            <a:extLst>
              <a:ext uri="{FF2B5EF4-FFF2-40B4-BE49-F238E27FC236}">
                <a16:creationId xmlns:a16="http://schemas.microsoft.com/office/drawing/2014/main" xmlns="" id="{1F51E3CF-9AD4-6241-9B7F-FE4604C2EAEA}"/>
              </a:ext>
            </a:extLst>
          </p:cNvPr>
          <p:cNvSpPr/>
          <p:nvPr/>
        </p:nvSpPr>
        <p:spPr>
          <a:xfrm>
            <a:off x="4724400" y="6092825"/>
            <a:ext cx="3474085" cy="758825"/>
          </a:xfrm>
          <a:custGeom>
            <a:avLst/>
            <a:gdLst/>
            <a:ahLst/>
            <a:cxnLst/>
            <a:rect l="l" t="t" r="r" b="b"/>
            <a:pathLst>
              <a:path w="3474084" h="758825">
                <a:moveTo>
                  <a:pt x="0" y="758659"/>
                </a:moveTo>
                <a:lnTo>
                  <a:pt x="3473996" y="758659"/>
                </a:lnTo>
                <a:lnTo>
                  <a:pt x="3473996" y="0"/>
                </a:lnTo>
                <a:lnTo>
                  <a:pt x="0" y="0"/>
                </a:lnTo>
                <a:lnTo>
                  <a:pt x="0" y="758659"/>
                </a:lnTo>
                <a:close/>
              </a:path>
            </a:pathLst>
          </a:custGeom>
          <a:solidFill>
            <a:schemeClr val="bg1"/>
          </a:solidFill>
        </p:spPr>
        <p:txBody>
          <a:bodyPr wrap="square" lIns="0" tIns="0" rIns="0" bIns="0" rtlCol="0"/>
          <a:lstStyle/>
          <a:p>
            <a:endParaRPr dirty="0"/>
          </a:p>
        </p:txBody>
      </p:sp>
      <p:sp>
        <p:nvSpPr>
          <p:cNvPr id="60" name="object 15">
            <a:extLst>
              <a:ext uri="{FF2B5EF4-FFF2-40B4-BE49-F238E27FC236}">
                <a16:creationId xmlns:a16="http://schemas.microsoft.com/office/drawing/2014/main" xmlns="" id="{DC1B24BF-1BB7-3249-A7BB-171BF6DCEDBF}"/>
              </a:ext>
            </a:extLst>
          </p:cNvPr>
          <p:cNvSpPr/>
          <p:nvPr/>
        </p:nvSpPr>
        <p:spPr>
          <a:xfrm>
            <a:off x="6659639" y="6317424"/>
            <a:ext cx="433070" cy="306705"/>
          </a:xfrm>
          <a:custGeom>
            <a:avLst/>
            <a:gdLst/>
            <a:ahLst/>
            <a:cxnLst/>
            <a:rect l="l" t="t" r="r" b="b"/>
            <a:pathLst>
              <a:path w="433070" h="306704">
                <a:moveTo>
                  <a:pt x="0" y="306400"/>
                </a:moveTo>
                <a:lnTo>
                  <a:pt x="432892" y="306400"/>
                </a:lnTo>
                <a:lnTo>
                  <a:pt x="432892" y="0"/>
                </a:lnTo>
                <a:lnTo>
                  <a:pt x="0" y="0"/>
                </a:lnTo>
                <a:lnTo>
                  <a:pt x="0" y="306400"/>
                </a:lnTo>
                <a:close/>
              </a:path>
            </a:pathLst>
          </a:custGeom>
          <a:solidFill>
            <a:srgbClr val="FFFFFF"/>
          </a:solidFill>
        </p:spPr>
        <p:txBody>
          <a:bodyPr wrap="square" lIns="0" tIns="0" rIns="0" bIns="0" rtlCol="0"/>
          <a:lstStyle/>
          <a:p>
            <a:endParaRPr dirty="0"/>
          </a:p>
        </p:txBody>
      </p:sp>
      <p:sp>
        <p:nvSpPr>
          <p:cNvPr id="61" name="object 16">
            <a:extLst>
              <a:ext uri="{FF2B5EF4-FFF2-40B4-BE49-F238E27FC236}">
                <a16:creationId xmlns:a16="http://schemas.microsoft.com/office/drawing/2014/main" xmlns="" id="{93B927AC-29DC-2745-B6C8-F1161AF6E9E7}"/>
              </a:ext>
            </a:extLst>
          </p:cNvPr>
          <p:cNvSpPr/>
          <p:nvPr/>
        </p:nvSpPr>
        <p:spPr>
          <a:xfrm>
            <a:off x="6659626" y="6317374"/>
            <a:ext cx="432904" cy="284708"/>
          </a:xfrm>
          <a:prstGeom prst="rect">
            <a:avLst/>
          </a:prstGeom>
          <a:blipFill>
            <a:blip r:embed="rId10" cstate="print"/>
            <a:stretch>
              <a:fillRect/>
            </a:stretch>
          </a:blipFill>
        </p:spPr>
        <p:txBody>
          <a:bodyPr wrap="square" lIns="0" tIns="0" rIns="0" bIns="0" rtlCol="0"/>
          <a:lstStyle/>
          <a:p>
            <a:endParaRPr dirty="0"/>
          </a:p>
        </p:txBody>
      </p:sp>
      <p:sp>
        <p:nvSpPr>
          <p:cNvPr id="62" name="object 17">
            <a:extLst>
              <a:ext uri="{FF2B5EF4-FFF2-40B4-BE49-F238E27FC236}">
                <a16:creationId xmlns:a16="http://schemas.microsoft.com/office/drawing/2014/main" xmlns="" id="{BB32AE7D-7C22-714D-9F4E-CA3AA5312C94}"/>
              </a:ext>
            </a:extLst>
          </p:cNvPr>
          <p:cNvSpPr/>
          <p:nvPr/>
        </p:nvSpPr>
        <p:spPr>
          <a:xfrm>
            <a:off x="6663982" y="6592798"/>
            <a:ext cx="7150" cy="5676"/>
          </a:xfrm>
          <a:prstGeom prst="rect">
            <a:avLst/>
          </a:prstGeom>
          <a:blipFill>
            <a:blip r:embed="rId11" cstate="print"/>
            <a:stretch>
              <a:fillRect/>
            </a:stretch>
          </a:blipFill>
        </p:spPr>
        <p:txBody>
          <a:bodyPr wrap="square" lIns="0" tIns="0" rIns="0" bIns="0" rtlCol="0"/>
          <a:lstStyle/>
          <a:p>
            <a:endParaRPr dirty="0"/>
          </a:p>
        </p:txBody>
      </p:sp>
      <p:sp>
        <p:nvSpPr>
          <p:cNvPr id="63" name="object 18">
            <a:extLst>
              <a:ext uri="{FF2B5EF4-FFF2-40B4-BE49-F238E27FC236}">
                <a16:creationId xmlns:a16="http://schemas.microsoft.com/office/drawing/2014/main" xmlns="" id="{DCB28EC4-7A79-9A46-9ACC-6BC0A9DFB63C}"/>
              </a:ext>
            </a:extLst>
          </p:cNvPr>
          <p:cNvSpPr/>
          <p:nvPr/>
        </p:nvSpPr>
        <p:spPr>
          <a:xfrm>
            <a:off x="6663957" y="6396774"/>
            <a:ext cx="333082" cy="201701"/>
          </a:xfrm>
          <a:prstGeom prst="rect">
            <a:avLst/>
          </a:prstGeom>
          <a:blipFill>
            <a:blip r:embed="rId12" cstate="print"/>
            <a:stretch>
              <a:fillRect/>
            </a:stretch>
          </a:blipFill>
        </p:spPr>
        <p:txBody>
          <a:bodyPr wrap="square" lIns="0" tIns="0" rIns="0" bIns="0" rtlCol="0"/>
          <a:lstStyle/>
          <a:p>
            <a:endParaRPr dirty="0"/>
          </a:p>
        </p:txBody>
      </p:sp>
      <p:sp>
        <p:nvSpPr>
          <p:cNvPr id="64" name="object 19">
            <a:extLst>
              <a:ext uri="{FF2B5EF4-FFF2-40B4-BE49-F238E27FC236}">
                <a16:creationId xmlns:a16="http://schemas.microsoft.com/office/drawing/2014/main" xmlns="" id="{C7FD56E1-E2AF-ED4A-8B56-2282158AFD5D}"/>
              </a:ext>
            </a:extLst>
          </p:cNvPr>
          <p:cNvSpPr/>
          <p:nvPr/>
        </p:nvSpPr>
        <p:spPr>
          <a:xfrm>
            <a:off x="6699124" y="6438620"/>
            <a:ext cx="254038" cy="134353"/>
          </a:xfrm>
          <a:prstGeom prst="rect">
            <a:avLst/>
          </a:prstGeom>
          <a:blipFill>
            <a:blip r:embed="rId6" cstate="print"/>
            <a:stretch>
              <a:fillRect/>
            </a:stretch>
          </a:blipFill>
        </p:spPr>
        <p:txBody>
          <a:bodyPr wrap="square" lIns="0" tIns="0" rIns="0" bIns="0" rtlCol="0"/>
          <a:lstStyle/>
          <a:p>
            <a:endParaRPr dirty="0"/>
          </a:p>
        </p:txBody>
      </p:sp>
      <p:sp>
        <p:nvSpPr>
          <p:cNvPr id="65" name="object 20">
            <a:extLst>
              <a:ext uri="{FF2B5EF4-FFF2-40B4-BE49-F238E27FC236}">
                <a16:creationId xmlns:a16="http://schemas.microsoft.com/office/drawing/2014/main" xmlns="" id="{A68C1CA3-F601-3A47-9B09-32FF7E2A1E12}"/>
              </a:ext>
            </a:extLst>
          </p:cNvPr>
          <p:cNvSpPr/>
          <p:nvPr/>
        </p:nvSpPr>
        <p:spPr>
          <a:xfrm>
            <a:off x="6659639" y="6459905"/>
            <a:ext cx="433070" cy="164465"/>
          </a:xfrm>
          <a:custGeom>
            <a:avLst/>
            <a:gdLst/>
            <a:ahLst/>
            <a:cxnLst/>
            <a:rect l="l" t="t" r="r" b="b"/>
            <a:pathLst>
              <a:path w="433070" h="164465">
                <a:moveTo>
                  <a:pt x="396065" y="0"/>
                </a:moveTo>
                <a:lnTo>
                  <a:pt x="326320" y="5599"/>
                </a:lnTo>
                <a:lnTo>
                  <a:pt x="226410" y="26749"/>
                </a:lnTo>
                <a:lnTo>
                  <a:pt x="166897" y="47078"/>
                </a:lnTo>
                <a:lnTo>
                  <a:pt x="115533" y="69664"/>
                </a:lnTo>
                <a:lnTo>
                  <a:pt x="72879" y="92374"/>
                </a:lnTo>
                <a:lnTo>
                  <a:pt x="39496" y="113072"/>
                </a:lnTo>
                <a:lnTo>
                  <a:pt x="2556" y="140045"/>
                </a:lnTo>
                <a:lnTo>
                  <a:pt x="0" y="142193"/>
                </a:lnTo>
                <a:lnTo>
                  <a:pt x="0" y="163961"/>
                </a:lnTo>
                <a:lnTo>
                  <a:pt x="7714" y="157617"/>
                </a:lnTo>
                <a:lnTo>
                  <a:pt x="14185" y="152879"/>
                </a:lnTo>
                <a:lnTo>
                  <a:pt x="66688" y="122836"/>
                </a:lnTo>
                <a:lnTo>
                  <a:pt x="104129" y="105638"/>
                </a:lnTo>
                <a:lnTo>
                  <a:pt x="149640" y="88693"/>
                </a:lnTo>
                <a:lnTo>
                  <a:pt x="203104" y="73512"/>
                </a:lnTo>
                <a:lnTo>
                  <a:pt x="264402" y="61606"/>
                </a:lnTo>
                <a:lnTo>
                  <a:pt x="333413" y="54487"/>
                </a:lnTo>
                <a:lnTo>
                  <a:pt x="381615" y="53131"/>
                </a:lnTo>
                <a:lnTo>
                  <a:pt x="432904" y="53131"/>
                </a:lnTo>
                <a:lnTo>
                  <a:pt x="432904" y="17"/>
                </a:lnTo>
                <a:lnTo>
                  <a:pt x="396065" y="0"/>
                </a:lnTo>
                <a:close/>
              </a:path>
              <a:path w="433070" h="164465">
                <a:moveTo>
                  <a:pt x="432904" y="53131"/>
                </a:moveTo>
                <a:lnTo>
                  <a:pt x="381615" y="53131"/>
                </a:lnTo>
                <a:lnTo>
                  <a:pt x="406875" y="53551"/>
                </a:lnTo>
                <a:lnTo>
                  <a:pt x="432904" y="54766"/>
                </a:lnTo>
                <a:lnTo>
                  <a:pt x="432904" y="53131"/>
                </a:lnTo>
                <a:close/>
              </a:path>
            </a:pathLst>
          </a:custGeom>
          <a:solidFill>
            <a:srgbClr val="FFFFFF"/>
          </a:solidFill>
        </p:spPr>
        <p:txBody>
          <a:bodyPr wrap="square" lIns="0" tIns="0" rIns="0" bIns="0" rtlCol="0"/>
          <a:lstStyle/>
          <a:p>
            <a:endParaRPr dirty="0"/>
          </a:p>
        </p:txBody>
      </p:sp>
      <p:sp>
        <p:nvSpPr>
          <p:cNvPr id="66" name="object 21">
            <a:extLst>
              <a:ext uri="{FF2B5EF4-FFF2-40B4-BE49-F238E27FC236}">
                <a16:creationId xmlns:a16="http://schemas.microsoft.com/office/drawing/2014/main" xmlns="" id="{8C104759-8FAD-774B-8D10-D374B3826F3A}"/>
              </a:ext>
            </a:extLst>
          </p:cNvPr>
          <p:cNvSpPr/>
          <p:nvPr/>
        </p:nvSpPr>
        <p:spPr>
          <a:xfrm>
            <a:off x="6659652" y="6513055"/>
            <a:ext cx="432879" cy="110807"/>
          </a:xfrm>
          <a:prstGeom prst="rect">
            <a:avLst/>
          </a:prstGeom>
          <a:blipFill>
            <a:blip r:embed="rId13" cstate="print"/>
            <a:stretch>
              <a:fillRect/>
            </a:stretch>
          </a:blipFill>
        </p:spPr>
        <p:txBody>
          <a:bodyPr wrap="square" lIns="0" tIns="0" rIns="0" bIns="0" rtlCol="0"/>
          <a:lstStyle/>
          <a:p>
            <a:endParaRPr dirty="0"/>
          </a:p>
        </p:txBody>
      </p:sp>
      <p:sp>
        <p:nvSpPr>
          <p:cNvPr id="67" name="object 22">
            <a:extLst>
              <a:ext uri="{FF2B5EF4-FFF2-40B4-BE49-F238E27FC236}">
                <a16:creationId xmlns:a16="http://schemas.microsoft.com/office/drawing/2014/main" xmlns="" id="{977BC3F8-0D91-D74E-B659-623E133A5FD8}"/>
              </a:ext>
            </a:extLst>
          </p:cNvPr>
          <p:cNvSpPr/>
          <p:nvPr/>
        </p:nvSpPr>
        <p:spPr>
          <a:xfrm>
            <a:off x="7133793" y="6292997"/>
            <a:ext cx="702906" cy="331139"/>
          </a:xfrm>
          <a:prstGeom prst="rect">
            <a:avLst/>
          </a:prstGeom>
          <a:blipFill>
            <a:blip r:embed="rId14" cstate="print"/>
            <a:stretch>
              <a:fillRect/>
            </a:stretch>
          </a:blipFill>
        </p:spPr>
        <p:txBody>
          <a:bodyPr wrap="square" lIns="0" tIns="0" rIns="0" bIns="0" rtlCol="0"/>
          <a:lstStyle/>
          <a:p>
            <a:endParaRPr dirty="0"/>
          </a:p>
        </p:txBody>
      </p:sp>
      <p:sp>
        <p:nvSpPr>
          <p:cNvPr id="68" name="object 23">
            <a:extLst>
              <a:ext uri="{FF2B5EF4-FFF2-40B4-BE49-F238E27FC236}">
                <a16:creationId xmlns:a16="http://schemas.microsoft.com/office/drawing/2014/main" xmlns="" id="{7A51488A-235F-3146-96C5-E158201CB190}"/>
              </a:ext>
            </a:extLst>
          </p:cNvPr>
          <p:cNvSpPr/>
          <p:nvPr/>
        </p:nvSpPr>
        <p:spPr>
          <a:xfrm>
            <a:off x="5084395" y="6465256"/>
            <a:ext cx="1447914" cy="157289"/>
          </a:xfrm>
          <a:prstGeom prst="rect">
            <a:avLst/>
          </a:prstGeom>
          <a:blipFill>
            <a:blip r:embed="rId15" cstate="print"/>
            <a:stretch>
              <a:fillRect/>
            </a:stretch>
          </a:blipFill>
        </p:spPr>
        <p:txBody>
          <a:bodyPr wrap="square" lIns="0" tIns="0" rIns="0" bIns="0" rtlCol="0"/>
          <a:lstStyle/>
          <a:p>
            <a:endParaRPr dirty="0"/>
          </a:p>
        </p:txBody>
      </p:sp>
      <p:sp>
        <p:nvSpPr>
          <p:cNvPr id="16" name="object 16"/>
          <p:cNvSpPr/>
          <p:nvPr/>
        </p:nvSpPr>
        <p:spPr>
          <a:xfrm>
            <a:off x="8003540" y="4032250"/>
            <a:ext cx="1140460" cy="2880360"/>
          </a:xfrm>
          <a:custGeom>
            <a:avLst/>
            <a:gdLst/>
            <a:ahLst/>
            <a:cxnLst/>
            <a:rect l="l" t="t" r="r" b="b"/>
            <a:pathLst>
              <a:path w="1140459" h="2880359">
                <a:moveTo>
                  <a:pt x="0" y="2880004"/>
                </a:moveTo>
                <a:lnTo>
                  <a:pt x="1140002" y="2880004"/>
                </a:lnTo>
                <a:lnTo>
                  <a:pt x="1140002" y="0"/>
                </a:lnTo>
                <a:lnTo>
                  <a:pt x="0" y="0"/>
                </a:lnTo>
                <a:lnTo>
                  <a:pt x="0" y="2880004"/>
                </a:lnTo>
                <a:close/>
              </a:path>
            </a:pathLst>
          </a:custGeom>
          <a:solidFill>
            <a:srgbClr val="FFCC00"/>
          </a:solidFill>
        </p:spPr>
        <p:txBody>
          <a:bodyPr wrap="square" lIns="0" tIns="0" rIns="0" bIns="0" rtlCol="0"/>
          <a:lstStyle/>
          <a:p>
            <a:endParaRPr dirty="0"/>
          </a:p>
        </p:txBody>
      </p:sp>
    </p:spTree>
    <p:extLst>
      <p:ext uri="{BB962C8B-B14F-4D97-AF65-F5344CB8AC3E}">
        <p14:creationId xmlns:p14="http://schemas.microsoft.com/office/powerpoint/2010/main" val="16779573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object 11"/>
          <p:cNvSpPr/>
          <p:nvPr/>
        </p:nvSpPr>
        <p:spPr>
          <a:xfrm>
            <a:off x="624001" y="12"/>
            <a:ext cx="6912609" cy="12065"/>
          </a:xfrm>
          <a:custGeom>
            <a:avLst/>
            <a:gdLst/>
            <a:ahLst/>
            <a:cxnLst/>
            <a:rect l="l" t="t" r="r" b="b"/>
            <a:pathLst>
              <a:path w="6912609" h="12065">
                <a:moveTo>
                  <a:pt x="0" y="12001"/>
                </a:moveTo>
                <a:lnTo>
                  <a:pt x="6912000" y="12001"/>
                </a:lnTo>
                <a:lnTo>
                  <a:pt x="6912000" y="0"/>
                </a:lnTo>
                <a:lnTo>
                  <a:pt x="0" y="0"/>
                </a:lnTo>
                <a:lnTo>
                  <a:pt x="0" y="12001"/>
                </a:lnTo>
                <a:close/>
              </a:path>
            </a:pathLst>
          </a:custGeom>
          <a:solidFill>
            <a:srgbClr val="FFFDEE"/>
          </a:solidFill>
        </p:spPr>
        <p:txBody>
          <a:bodyPr wrap="square" lIns="0" tIns="0" rIns="0" bIns="0" rtlCol="0"/>
          <a:lstStyle/>
          <a:p>
            <a:endParaRPr/>
          </a:p>
        </p:txBody>
      </p:sp>
      <p:sp>
        <p:nvSpPr>
          <p:cNvPr id="13" name="object 13"/>
          <p:cNvSpPr/>
          <p:nvPr/>
        </p:nvSpPr>
        <p:spPr>
          <a:xfrm>
            <a:off x="5516994" y="5985014"/>
            <a:ext cx="3627120" cy="231140"/>
          </a:xfrm>
          <a:custGeom>
            <a:avLst/>
            <a:gdLst/>
            <a:ahLst/>
            <a:cxnLst/>
            <a:rect l="l" t="t" r="r" b="b"/>
            <a:pathLst>
              <a:path w="3627120" h="231139">
                <a:moveTo>
                  <a:pt x="0" y="230987"/>
                </a:moveTo>
                <a:lnTo>
                  <a:pt x="3627005" y="230987"/>
                </a:lnTo>
                <a:lnTo>
                  <a:pt x="3627005" y="0"/>
                </a:lnTo>
                <a:lnTo>
                  <a:pt x="0" y="0"/>
                </a:lnTo>
                <a:lnTo>
                  <a:pt x="0" y="230987"/>
                </a:lnTo>
                <a:close/>
              </a:path>
            </a:pathLst>
          </a:custGeom>
          <a:solidFill>
            <a:srgbClr val="F7A600"/>
          </a:solidFill>
        </p:spPr>
        <p:txBody>
          <a:bodyPr wrap="square" lIns="0" tIns="0" rIns="0" bIns="0" rtlCol="0"/>
          <a:lstStyle/>
          <a:p>
            <a:endParaRPr/>
          </a:p>
        </p:txBody>
      </p:sp>
      <p:sp>
        <p:nvSpPr>
          <p:cNvPr id="15" name="object 15"/>
          <p:cNvSpPr/>
          <p:nvPr/>
        </p:nvSpPr>
        <p:spPr>
          <a:xfrm>
            <a:off x="5670003" y="6081344"/>
            <a:ext cx="3474085" cy="758825"/>
          </a:xfrm>
          <a:custGeom>
            <a:avLst/>
            <a:gdLst/>
            <a:ahLst/>
            <a:cxnLst/>
            <a:rect l="l" t="t" r="r" b="b"/>
            <a:pathLst>
              <a:path w="3474084" h="758825">
                <a:moveTo>
                  <a:pt x="0" y="758659"/>
                </a:moveTo>
                <a:lnTo>
                  <a:pt x="3473996" y="758659"/>
                </a:lnTo>
                <a:lnTo>
                  <a:pt x="3473996" y="0"/>
                </a:lnTo>
                <a:lnTo>
                  <a:pt x="0" y="0"/>
                </a:lnTo>
                <a:lnTo>
                  <a:pt x="0" y="758659"/>
                </a:lnTo>
                <a:close/>
              </a:path>
            </a:pathLst>
          </a:custGeom>
          <a:solidFill>
            <a:srgbClr val="FFFDEE"/>
          </a:solidFill>
        </p:spPr>
        <p:txBody>
          <a:bodyPr wrap="square" lIns="0" tIns="0" rIns="0" bIns="0" rtlCol="0"/>
          <a:lstStyle/>
          <a:p>
            <a:endParaRPr/>
          </a:p>
        </p:txBody>
      </p:sp>
      <p:sp>
        <p:nvSpPr>
          <p:cNvPr id="25" name="object 25"/>
          <p:cNvSpPr/>
          <p:nvPr/>
        </p:nvSpPr>
        <p:spPr>
          <a:xfrm>
            <a:off x="0" y="5832005"/>
            <a:ext cx="252095" cy="1008380"/>
          </a:xfrm>
          <a:custGeom>
            <a:avLst/>
            <a:gdLst/>
            <a:ahLst/>
            <a:cxnLst/>
            <a:rect l="l" t="t" r="r" b="b"/>
            <a:pathLst>
              <a:path w="252095" h="1008379">
                <a:moveTo>
                  <a:pt x="0" y="1007999"/>
                </a:moveTo>
                <a:lnTo>
                  <a:pt x="251993" y="1007999"/>
                </a:lnTo>
                <a:lnTo>
                  <a:pt x="251993" y="0"/>
                </a:lnTo>
                <a:lnTo>
                  <a:pt x="0" y="0"/>
                </a:lnTo>
                <a:lnTo>
                  <a:pt x="0" y="1007999"/>
                </a:lnTo>
                <a:close/>
              </a:path>
            </a:pathLst>
          </a:custGeom>
          <a:solidFill>
            <a:srgbClr val="F7A600"/>
          </a:solidFill>
        </p:spPr>
        <p:txBody>
          <a:bodyPr wrap="square" lIns="0" tIns="0" rIns="0" bIns="0" rtlCol="0"/>
          <a:lstStyle/>
          <a:p>
            <a:endParaRPr/>
          </a:p>
        </p:txBody>
      </p:sp>
      <p:sp>
        <p:nvSpPr>
          <p:cNvPr id="26" name="object 26"/>
          <p:cNvSpPr/>
          <p:nvPr/>
        </p:nvSpPr>
        <p:spPr>
          <a:xfrm>
            <a:off x="0" y="12014"/>
            <a:ext cx="9144000" cy="1248410"/>
          </a:xfrm>
          <a:custGeom>
            <a:avLst/>
            <a:gdLst/>
            <a:ahLst/>
            <a:cxnLst/>
            <a:rect l="l" t="t" r="r" b="b"/>
            <a:pathLst>
              <a:path w="9144000" h="1248410">
                <a:moveTo>
                  <a:pt x="0" y="1247990"/>
                </a:moveTo>
                <a:lnTo>
                  <a:pt x="9144000" y="1247990"/>
                </a:lnTo>
                <a:lnTo>
                  <a:pt x="9144000" y="0"/>
                </a:lnTo>
                <a:lnTo>
                  <a:pt x="0" y="0"/>
                </a:lnTo>
                <a:lnTo>
                  <a:pt x="0" y="1247990"/>
                </a:lnTo>
                <a:close/>
              </a:path>
            </a:pathLst>
          </a:custGeom>
          <a:solidFill>
            <a:srgbClr val="FFCC00"/>
          </a:solidFill>
        </p:spPr>
        <p:txBody>
          <a:bodyPr wrap="square" lIns="0" tIns="0" rIns="0" bIns="0" rtlCol="0"/>
          <a:lstStyle/>
          <a:p>
            <a:endParaRPr/>
          </a:p>
        </p:txBody>
      </p:sp>
      <p:sp>
        <p:nvSpPr>
          <p:cNvPr id="27" name="object 27"/>
          <p:cNvSpPr/>
          <p:nvPr/>
        </p:nvSpPr>
        <p:spPr>
          <a:xfrm>
            <a:off x="0" y="0"/>
            <a:ext cx="624205" cy="464820"/>
          </a:xfrm>
          <a:custGeom>
            <a:avLst/>
            <a:gdLst/>
            <a:ahLst/>
            <a:cxnLst/>
            <a:rect l="l" t="t" r="r" b="b"/>
            <a:pathLst>
              <a:path w="624205" h="464820">
                <a:moveTo>
                  <a:pt x="0" y="464756"/>
                </a:moveTo>
                <a:lnTo>
                  <a:pt x="624001" y="464756"/>
                </a:lnTo>
                <a:lnTo>
                  <a:pt x="624001" y="0"/>
                </a:lnTo>
                <a:lnTo>
                  <a:pt x="0" y="0"/>
                </a:lnTo>
                <a:lnTo>
                  <a:pt x="0" y="464756"/>
                </a:lnTo>
                <a:close/>
              </a:path>
            </a:pathLst>
          </a:custGeom>
          <a:solidFill>
            <a:srgbClr val="76AE62"/>
          </a:solidFill>
        </p:spPr>
        <p:txBody>
          <a:bodyPr wrap="square" lIns="0" tIns="0" rIns="0" bIns="0" rtlCol="0"/>
          <a:lstStyle/>
          <a:p>
            <a:endParaRPr/>
          </a:p>
        </p:txBody>
      </p:sp>
      <p:sp>
        <p:nvSpPr>
          <p:cNvPr id="28" name="object 28"/>
          <p:cNvSpPr/>
          <p:nvPr/>
        </p:nvSpPr>
        <p:spPr>
          <a:xfrm>
            <a:off x="7536002" y="12"/>
            <a:ext cx="1608455" cy="396240"/>
          </a:xfrm>
          <a:custGeom>
            <a:avLst/>
            <a:gdLst/>
            <a:ahLst/>
            <a:cxnLst/>
            <a:rect l="l" t="t" r="r" b="b"/>
            <a:pathLst>
              <a:path w="1608454" h="396240">
                <a:moveTo>
                  <a:pt x="0" y="395986"/>
                </a:moveTo>
                <a:lnTo>
                  <a:pt x="1607997" y="395986"/>
                </a:lnTo>
                <a:lnTo>
                  <a:pt x="1607997" y="0"/>
                </a:lnTo>
                <a:lnTo>
                  <a:pt x="0" y="0"/>
                </a:lnTo>
                <a:lnTo>
                  <a:pt x="0" y="395986"/>
                </a:lnTo>
                <a:close/>
              </a:path>
            </a:pathLst>
          </a:custGeom>
          <a:solidFill>
            <a:srgbClr val="F7A600"/>
          </a:solidFill>
        </p:spPr>
        <p:txBody>
          <a:bodyPr wrap="square" lIns="0" tIns="0" rIns="0" bIns="0" rtlCol="0"/>
          <a:lstStyle/>
          <a:p>
            <a:endParaRPr/>
          </a:p>
        </p:txBody>
      </p:sp>
      <p:grpSp>
        <p:nvGrpSpPr>
          <p:cNvPr id="16" name="Agrupar 15"/>
          <p:cNvGrpSpPr/>
          <p:nvPr/>
        </p:nvGrpSpPr>
        <p:grpSpPr>
          <a:xfrm>
            <a:off x="5516994" y="5985013"/>
            <a:ext cx="3627120" cy="855156"/>
            <a:chOff x="5516994" y="5985013"/>
            <a:chExt cx="3627120" cy="855156"/>
          </a:xfrm>
        </p:grpSpPr>
        <p:sp>
          <p:nvSpPr>
            <p:cNvPr id="18" name="object 7"/>
            <p:cNvSpPr/>
            <p:nvPr/>
          </p:nvSpPr>
          <p:spPr>
            <a:xfrm>
              <a:off x="8074596" y="6187015"/>
              <a:ext cx="702906" cy="331141"/>
            </a:xfrm>
            <a:prstGeom prst="rect">
              <a:avLst/>
            </a:prstGeom>
            <a:blipFill>
              <a:blip r:embed="rId2" cstate="print"/>
              <a:stretch>
                <a:fillRect/>
              </a:stretch>
            </a:blipFill>
          </p:spPr>
          <p:txBody>
            <a:bodyPr wrap="square" lIns="0" tIns="0" rIns="0" bIns="0" rtlCol="0"/>
            <a:lstStyle/>
            <a:p>
              <a:endParaRPr/>
            </a:p>
          </p:txBody>
        </p:sp>
        <p:sp>
          <p:nvSpPr>
            <p:cNvPr id="19" name="object 13">
              <a:extLst>
                <a:ext uri="{FF2B5EF4-FFF2-40B4-BE49-F238E27FC236}">
                  <a16:creationId xmlns:a16="http://schemas.microsoft.com/office/drawing/2014/main" xmlns="" id="{94BD26A5-C923-714B-B069-527B4F627B78}"/>
                </a:ext>
              </a:extLst>
            </p:cNvPr>
            <p:cNvSpPr/>
            <p:nvPr/>
          </p:nvSpPr>
          <p:spPr>
            <a:xfrm>
              <a:off x="5516994" y="5985013"/>
              <a:ext cx="3627120" cy="855015"/>
            </a:xfrm>
            <a:custGeom>
              <a:avLst/>
              <a:gdLst/>
              <a:ahLst/>
              <a:cxnLst/>
              <a:rect l="l" t="t" r="r" b="b"/>
              <a:pathLst>
                <a:path w="3627120" h="231139">
                  <a:moveTo>
                    <a:pt x="0" y="230987"/>
                  </a:moveTo>
                  <a:lnTo>
                    <a:pt x="3627005" y="230987"/>
                  </a:lnTo>
                  <a:lnTo>
                    <a:pt x="3627005" y="0"/>
                  </a:lnTo>
                  <a:lnTo>
                    <a:pt x="0" y="0"/>
                  </a:lnTo>
                  <a:lnTo>
                    <a:pt x="0" y="230987"/>
                  </a:lnTo>
                  <a:close/>
                </a:path>
              </a:pathLst>
            </a:custGeom>
            <a:solidFill>
              <a:srgbClr val="F7A600"/>
            </a:solidFill>
          </p:spPr>
          <p:txBody>
            <a:bodyPr wrap="square" lIns="0" tIns="0" rIns="0" bIns="0" rtlCol="0"/>
            <a:lstStyle/>
            <a:p>
              <a:endParaRPr/>
            </a:p>
          </p:txBody>
        </p:sp>
        <p:sp>
          <p:nvSpPr>
            <p:cNvPr id="20" name="object 15">
              <a:extLst>
                <a:ext uri="{FF2B5EF4-FFF2-40B4-BE49-F238E27FC236}">
                  <a16:creationId xmlns:a16="http://schemas.microsoft.com/office/drawing/2014/main" xmlns="" id="{39172E40-C72D-A642-91A2-046ED5D2642B}"/>
                </a:ext>
              </a:extLst>
            </p:cNvPr>
            <p:cNvSpPr/>
            <p:nvPr/>
          </p:nvSpPr>
          <p:spPr>
            <a:xfrm>
              <a:off x="5670003" y="6081344"/>
              <a:ext cx="3474085" cy="758825"/>
            </a:xfrm>
            <a:custGeom>
              <a:avLst/>
              <a:gdLst/>
              <a:ahLst/>
              <a:cxnLst/>
              <a:rect l="l" t="t" r="r" b="b"/>
              <a:pathLst>
                <a:path w="3474084" h="758825">
                  <a:moveTo>
                    <a:pt x="0" y="758659"/>
                  </a:moveTo>
                  <a:lnTo>
                    <a:pt x="3473996" y="758659"/>
                  </a:lnTo>
                  <a:lnTo>
                    <a:pt x="3473996" y="0"/>
                  </a:lnTo>
                  <a:lnTo>
                    <a:pt x="0" y="0"/>
                  </a:lnTo>
                  <a:lnTo>
                    <a:pt x="0" y="758659"/>
                  </a:lnTo>
                  <a:close/>
                </a:path>
              </a:pathLst>
            </a:custGeom>
            <a:solidFill>
              <a:srgbClr val="FFFDEE"/>
            </a:solidFill>
          </p:spPr>
          <p:txBody>
            <a:bodyPr wrap="square" lIns="0" tIns="0" rIns="0" bIns="0" rtlCol="0"/>
            <a:lstStyle/>
            <a:p>
              <a:endParaRPr/>
            </a:p>
          </p:txBody>
        </p:sp>
        <p:sp>
          <p:nvSpPr>
            <p:cNvPr id="21" name="object 3">
              <a:extLst>
                <a:ext uri="{FF2B5EF4-FFF2-40B4-BE49-F238E27FC236}">
                  <a16:creationId xmlns:a16="http://schemas.microsoft.com/office/drawing/2014/main" xmlns="" id="{3108EE41-8CD9-0E44-8433-BD33E3A7C79D}"/>
                </a:ext>
              </a:extLst>
            </p:cNvPr>
            <p:cNvSpPr/>
            <p:nvPr/>
          </p:nvSpPr>
          <p:spPr>
            <a:xfrm>
              <a:off x="7604759" y="6290792"/>
              <a:ext cx="333082" cy="201701"/>
            </a:xfrm>
            <a:prstGeom prst="rect">
              <a:avLst/>
            </a:prstGeom>
            <a:blipFill>
              <a:blip r:embed="rId3" cstate="print"/>
              <a:stretch>
                <a:fillRect/>
              </a:stretch>
            </a:blipFill>
          </p:spPr>
          <p:txBody>
            <a:bodyPr wrap="square" lIns="0" tIns="0" rIns="0" bIns="0" rtlCol="0"/>
            <a:lstStyle/>
            <a:p>
              <a:endParaRPr/>
            </a:p>
          </p:txBody>
        </p:sp>
        <p:sp>
          <p:nvSpPr>
            <p:cNvPr id="22" name="object 4">
              <a:extLst>
                <a:ext uri="{FF2B5EF4-FFF2-40B4-BE49-F238E27FC236}">
                  <a16:creationId xmlns:a16="http://schemas.microsoft.com/office/drawing/2014/main" xmlns="" id="{C06807C8-980D-9A4A-80C3-F7C68ED6903B}"/>
                </a:ext>
              </a:extLst>
            </p:cNvPr>
            <p:cNvSpPr/>
            <p:nvPr/>
          </p:nvSpPr>
          <p:spPr>
            <a:xfrm>
              <a:off x="7639925" y="6332639"/>
              <a:ext cx="254038" cy="134353"/>
            </a:xfrm>
            <a:prstGeom prst="rect">
              <a:avLst/>
            </a:prstGeom>
            <a:blipFill>
              <a:blip r:embed="rId4" cstate="print"/>
              <a:stretch>
                <a:fillRect/>
              </a:stretch>
            </a:blipFill>
          </p:spPr>
          <p:txBody>
            <a:bodyPr wrap="square" lIns="0" tIns="0" rIns="0" bIns="0" rtlCol="0"/>
            <a:lstStyle/>
            <a:p>
              <a:endParaRPr/>
            </a:p>
          </p:txBody>
        </p:sp>
        <p:sp>
          <p:nvSpPr>
            <p:cNvPr id="23" name="object 5">
              <a:extLst>
                <a:ext uri="{FF2B5EF4-FFF2-40B4-BE49-F238E27FC236}">
                  <a16:creationId xmlns:a16="http://schemas.microsoft.com/office/drawing/2014/main" xmlns="" id="{69D1C18A-6E71-D841-B0B3-AE8619AE4752}"/>
                </a:ext>
              </a:extLst>
            </p:cNvPr>
            <p:cNvSpPr/>
            <p:nvPr/>
          </p:nvSpPr>
          <p:spPr>
            <a:xfrm>
              <a:off x="7600442" y="6353923"/>
              <a:ext cx="433070" cy="164465"/>
            </a:xfrm>
            <a:custGeom>
              <a:avLst/>
              <a:gdLst/>
              <a:ahLst/>
              <a:cxnLst/>
              <a:rect l="l" t="t" r="r" b="b"/>
              <a:pathLst>
                <a:path w="433070" h="164465">
                  <a:moveTo>
                    <a:pt x="396065" y="0"/>
                  </a:moveTo>
                  <a:lnTo>
                    <a:pt x="326320" y="5599"/>
                  </a:lnTo>
                  <a:lnTo>
                    <a:pt x="226410" y="26749"/>
                  </a:lnTo>
                  <a:lnTo>
                    <a:pt x="166897" y="47078"/>
                  </a:lnTo>
                  <a:lnTo>
                    <a:pt x="115533" y="69664"/>
                  </a:lnTo>
                  <a:lnTo>
                    <a:pt x="72879" y="92374"/>
                  </a:lnTo>
                  <a:lnTo>
                    <a:pt x="39496" y="113072"/>
                  </a:lnTo>
                  <a:lnTo>
                    <a:pt x="2556" y="140045"/>
                  </a:lnTo>
                  <a:lnTo>
                    <a:pt x="0" y="142193"/>
                  </a:lnTo>
                  <a:lnTo>
                    <a:pt x="0" y="163961"/>
                  </a:lnTo>
                  <a:lnTo>
                    <a:pt x="7714" y="157617"/>
                  </a:lnTo>
                  <a:lnTo>
                    <a:pt x="14185" y="152879"/>
                  </a:lnTo>
                  <a:lnTo>
                    <a:pt x="66688" y="122836"/>
                  </a:lnTo>
                  <a:lnTo>
                    <a:pt x="104129" y="105638"/>
                  </a:lnTo>
                  <a:lnTo>
                    <a:pt x="149640" y="88693"/>
                  </a:lnTo>
                  <a:lnTo>
                    <a:pt x="203104" y="73512"/>
                  </a:lnTo>
                  <a:lnTo>
                    <a:pt x="264402" y="61606"/>
                  </a:lnTo>
                  <a:lnTo>
                    <a:pt x="333413" y="54487"/>
                  </a:lnTo>
                  <a:lnTo>
                    <a:pt x="381615" y="53131"/>
                  </a:lnTo>
                  <a:lnTo>
                    <a:pt x="432904" y="53131"/>
                  </a:lnTo>
                  <a:lnTo>
                    <a:pt x="432904" y="17"/>
                  </a:lnTo>
                  <a:lnTo>
                    <a:pt x="396065" y="0"/>
                  </a:lnTo>
                  <a:close/>
                </a:path>
                <a:path w="433070" h="164465">
                  <a:moveTo>
                    <a:pt x="432904" y="53131"/>
                  </a:moveTo>
                  <a:lnTo>
                    <a:pt x="381615" y="53131"/>
                  </a:lnTo>
                  <a:lnTo>
                    <a:pt x="406875" y="53551"/>
                  </a:lnTo>
                  <a:lnTo>
                    <a:pt x="432904" y="54766"/>
                  </a:lnTo>
                  <a:lnTo>
                    <a:pt x="432904" y="53131"/>
                  </a:lnTo>
                  <a:close/>
                </a:path>
              </a:pathLst>
            </a:custGeom>
            <a:solidFill>
              <a:srgbClr val="FFFFFF"/>
            </a:solidFill>
          </p:spPr>
          <p:txBody>
            <a:bodyPr wrap="square" lIns="0" tIns="0" rIns="0" bIns="0" rtlCol="0"/>
            <a:lstStyle/>
            <a:p>
              <a:endParaRPr/>
            </a:p>
          </p:txBody>
        </p:sp>
        <p:sp>
          <p:nvSpPr>
            <p:cNvPr id="24" name="object 6">
              <a:extLst>
                <a:ext uri="{FF2B5EF4-FFF2-40B4-BE49-F238E27FC236}">
                  <a16:creationId xmlns:a16="http://schemas.microsoft.com/office/drawing/2014/main" xmlns="" id="{9B225C2B-D8D1-9549-B61A-986F5D632562}"/>
                </a:ext>
              </a:extLst>
            </p:cNvPr>
            <p:cNvSpPr/>
            <p:nvPr/>
          </p:nvSpPr>
          <p:spPr>
            <a:xfrm>
              <a:off x="7600454" y="6407086"/>
              <a:ext cx="432879" cy="110794"/>
            </a:xfrm>
            <a:prstGeom prst="rect">
              <a:avLst/>
            </a:prstGeom>
            <a:blipFill>
              <a:blip r:embed="rId5" cstate="print"/>
              <a:stretch>
                <a:fillRect/>
              </a:stretch>
            </a:blipFill>
          </p:spPr>
          <p:txBody>
            <a:bodyPr wrap="square" lIns="0" tIns="0" rIns="0" bIns="0" rtlCol="0"/>
            <a:lstStyle/>
            <a:p>
              <a:endParaRPr/>
            </a:p>
          </p:txBody>
        </p:sp>
        <p:sp>
          <p:nvSpPr>
            <p:cNvPr id="30" name="object 3">
              <a:extLst>
                <a:ext uri="{FF2B5EF4-FFF2-40B4-BE49-F238E27FC236}">
                  <a16:creationId xmlns:a16="http://schemas.microsoft.com/office/drawing/2014/main" xmlns="" id="{E701E6A7-E487-DE48-B93D-AA3B810C2209}"/>
                </a:ext>
              </a:extLst>
            </p:cNvPr>
            <p:cNvSpPr/>
            <p:nvPr/>
          </p:nvSpPr>
          <p:spPr>
            <a:xfrm>
              <a:off x="7604785" y="6482664"/>
              <a:ext cx="12763" cy="9829"/>
            </a:xfrm>
            <a:prstGeom prst="rect">
              <a:avLst/>
            </a:prstGeom>
            <a:blipFill>
              <a:blip r:embed="rId6" cstate="print"/>
              <a:stretch>
                <a:fillRect/>
              </a:stretch>
            </a:blipFill>
          </p:spPr>
          <p:txBody>
            <a:bodyPr wrap="square" lIns="0" tIns="0" rIns="0" bIns="0" rtlCol="0"/>
            <a:lstStyle/>
            <a:p>
              <a:endParaRPr/>
            </a:p>
          </p:txBody>
        </p:sp>
        <p:sp>
          <p:nvSpPr>
            <p:cNvPr id="31" name="object 4">
              <a:extLst>
                <a:ext uri="{FF2B5EF4-FFF2-40B4-BE49-F238E27FC236}">
                  <a16:creationId xmlns:a16="http://schemas.microsoft.com/office/drawing/2014/main" xmlns="" id="{FF1BFC07-9DA7-2B49-AE54-DB96DC109AF6}"/>
                </a:ext>
              </a:extLst>
            </p:cNvPr>
            <p:cNvSpPr/>
            <p:nvPr/>
          </p:nvSpPr>
          <p:spPr>
            <a:xfrm>
              <a:off x="7604759" y="6290792"/>
              <a:ext cx="333082" cy="201701"/>
            </a:xfrm>
            <a:prstGeom prst="rect">
              <a:avLst/>
            </a:prstGeom>
            <a:blipFill>
              <a:blip r:embed="rId7" cstate="print"/>
              <a:stretch>
                <a:fillRect/>
              </a:stretch>
            </a:blipFill>
          </p:spPr>
          <p:txBody>
            <a:bodyPr wrap="square" lIns="0" tIns="0" rIns="0" bIns="0" rtlCol="0"/>
            <a:lstStyle/>
            <a:p>
              <a:endParaRPr/>
            </a:p>
          </p:txBody>
        </p:sp>
        <p:sp>
          <p:nvSpPr>
            <p:cNvPr id="32" name="object 5">
              <a:extLst>
                <a:ext uri="{FF2B5EF4-FFF2-40B4-BE49-F238E27FC236}">
                  <a16:creationId xmlns:a16="http://schemas.microsoft.com/office/drawing/2014/main" xmlns="" id="{C6AC9697-0841-1A49-9EDE-EB3FC72B34DA}"/>
                </a:ext>
              </a:extLst>
            </p:cNvPr>
            <p:cNvSpPr/>
            <p:nvPr/>
          </p:nvSpPr>
          <p:spPr>
            <a:xfrm>
              <a:off x="7639925" y="6332639"/>
              <a:ext cx="254038" cy="134353"/>
            </a:xfrm>
            <a:prstGeom prst="rect">
              <a:avLst/>
            </a:prstGeom>
            <a:blipFill>
              <a:blip r:embed="rId4" cstate="print"/>
              <a:stretch>
                <a:fillRect/>
              </a:stretch>
            </a:blipFill>
          </p:spPr>
          <p:txBody>
            <a:bodyPr wrap="square" lIns="0" tIns="0" rIns="0" bIns="0" rtlCol="0"/>
            <a:lstStyle/>
            <a:p>
              <a:endParaRPr/>
            </a:p>
          </p:txBody>
        </p:sp>
        <p:sp>
          <p:nvSpPr>
            <p:cNvPr id="33" name="object 6">
              <a:extLst>
                <a:ext uri="{FF2B5EF4-FFF2-40B4-BE49-F238E27FC236}">
                  <a16:creationId xmlns:a16="http://schemas.microsoft.com/office/drawing/2014/main" xmlns="" id="{05EABDDA-4BD9-234A-BC98-C20AC3235201}"/>
                </a:ext>
              </a:extLst>
            </p:cNvPr>
            <p:cNvSpPr/>
            <p:nvPr/>
          </p:nvSpPr>
          <p:spPr>
            <a:xfrm>
              <a:off x="7600442" y="6353923"/>
              <a:ext cx="433070" cy="164465"/>
            </a:xfrm>
            <a:custGeom>
              <a:avLst/>
              <a:gdLst/>
              <a:ahLst/>
              <a:cxnLst/>
              <a:rect l="l" t="t" r="r" b="b"/>
              <a:pathLst>
                <a:path w="433070" h="164465">
                  <a:moveTo>
                    <a:pt x="396065" y="0"/>
                  </a:moveTo>
                  <a:lnTo>
                    <a:pt x="326320" y="5599"/>
                  </a:lnTo>
                  <a:lnTo>
                    <a:pt x="226410" y="26749"/>
                  </a:lnTo>
                  <a:lnTo>
                    <a:pt x="166897" y="47078"/>
                  </a:lnTo>
                  <a:lnTo>
                    <a:pt x="115533" y="69664"/>
                  </a:lnTo>
                  <a:lnTo>
                    <a:pt x="72879" y="92374"/>
                  </a:lnTo>
                  <a:lnTo>
                    <a:pt x="39496" y="113072"/>
                  </a:lnTo>
                  <a:lnTo>
                    <a:pt x="2556" y="140045"/>
                  </a:lnTo>
                  <a:lnTo>
                    <a:pt x="0" y="142193"/>
                  </a:lnTo>
                  <a:lnTo>
                    <a:pt x="0" y="163961"/>
                  </a:lnTo>
                  <a:lnTo>
                    <a:pt x="7714" y="157617"/>
                  </a:lnTo>
                  <a:lnTo>
                    <a:pt x="14185" y="152879"/>
                  </a:lnTo>
                  <a:lnTo>
                    <a:pt x="66688" y="122836"/>
                  </a:lnTo>
                  <a:lnTo>
                    <a:pt x="104129" y="105638"/>
                  </a:lnTo>
                  <a:lnTo>
                    <a:pt x="149640" y="88693"/>
                  </a:lnTo>
                  <a:lnTo>
                    <a:pt x="203104" y="73512"/>
                  </a:lnTo>
                  <a:lnTo>
                    <a:pt x="264402" y="61606"/>
                  </a:lnTo>
                  <a:lnTo>
                    <a:pt x="333413" y="54487"/>
                  </a:lnTo>
                  <a:lnTo>
                    <a:pt x="381615" y="53131"/>
                  </a:lnTo>
                  <a:lnTo>
                    <a:pt x="432904" y="53131"/>
                  </a:lnTo>
                  <a:lnTo>
                    <a:pt x="432904" y="17"/>
                  </a:lnTo>
                  <a:lnTo>
                    <a:pt x="396065" y="0"/>
                  </a:lnTo>
                  <a:close/>
                </a:path>
                <a:path w="433070" h="164465">
                  <a:moveTo>
                    <a:pt x="432904" y="53131"/>
                  </a:moveTo>
                  <a:lnTo>
                    <a:pt x="381615" y="53131"/>
                  </a:lnTo>
                  <a:lnTo>
                    <a:pt x="406875" y="53551"/>
                  </a:lnTo>
                  <a:lnTo>
                    <a:pt x="432904" y="54766"/>
                  </a:lnTo>
                  <a:lnTo>
                    <a:pt x="432904" y="53131"/>
                  </a:lnTo>
                  <a:close/>
                </a:path>
              </a:pathLst>
            </a:custGeom>
            <a:solidFill>
              <a:srgbClr val="FFFFFF"/>
            </a:solidFill>
          </p:spPr>
          <p:txBody>
            <a:bodyPr wrap="square" lIns="0" tIns="0" rIns="0" bIns="0" rtlCol="0"/>
            <a:lstStyle/>
            <a:p>
              <a:endParaRPr/>
            </a:p>
          </p:txBody>
        </p:sp>
        <p:sp>
          <p:nvSpPr>
            <p:cNvPr id="34" name="object 7">
              <a:extLst>
                <a:ext uri="{FF2B5EF4-FFF2-40B4-BE49-F238E27FC236}">
                  <a16:creationId xmlns:a16="http://schemas.microsoft.com/office/drawing/2014/main" xmlns="" id="{572D0A41-2A58-7045-8817-61971F54837F}"/>
                </a:ext>
              </a:extLst>
            </p:cNvPr>
            <p:cNvSpPr/>
            <p:nvPr/>
          </p:nvSpPr>
          <p:spPr>
            <a:xfrm>
              <a:off x="7600454" y="6407086"/>
              <a:ext cx="432879" cy="110794"/>
            </a:xfrm>
            <a:prstGeom prst="rect">
              <a:avLst/>
            </a:prstGeom>
            <a:blipFill>
              <a:blip r:embed="rId5" cstate="print"/>
              <a:stretch>
                <a:fillRect/>
              </a:stretch>
            </a:blipFill>
          </p:spPr>
          <p:txBody>
            <a:bodyPr wrap="square" lIns="0" tIns="0" rIns="0" bIns="0" rtlCol="0"/>
            <a:lstStyle/>
            <a:p>
              <a:endParaRPr/>
            </a:p>
          </p:txBody>
        </p:sp>
        <p:sp>
          <p:nvSpPr>
            <p:cNvPr id="35" name="object 16">
              <a:extLst>
                <a:ext uri="{FF2B5EF4-FFF2-40B4-BE49-F238E27FC236}">
                  <a16:creationId xmlns:a16="http://schemas.microsoft.com/office/drawing/2014/main" xmlns="" id="{3DA62FB8-FBBE-6A40-AF62-8EF369944C11}"/>
                </a:ext>
              </a:extLst>
            </p:cNvPr>
            <p:cNvSpPr/>
            <p:nvPr/>
          </p:nvSpPr>
          <p:spPr>
            <a:xfrm>
              <a:off x="7605242" y="6305943"/>
              <a:ext cx="433070" cy="306705"/>
            </a:xfrm>
            <a:custGeom>
              <a:avLst/>
              <a:gdLst/>
              <a:ahLst/>
              <a:cxnLst/>
              <a:rect l="l" t="t" r="r" b="b"/>
              <a:pathLst>
                <a:path w="433070" h="306704">
                  <a:moveTo>
                    <a:pt x="0" y="306400"/>
                  </a:moveTo>
                  <a:lnTo>
                    <a:pt x="432892" y="306400"/>
                  </a:lnTo>
                  <a:lnTo>
                    <a:pt x="432892" y="0"/>
                  </a:lnTo>
                  <a:lnTo>
                    <a:pt x="0" y="0"/>
                  </a:lnTo>
                  <a:lnTo>
                    <a:pt x="0" y="306400"/>
                  </a:lnTo>
                  <a:close/>
                </a:path>
              </a:pathLst>
            </a:custGeom>
            <a:solidFill>
              <a:srgbClr val="FFFFFF"/>
            </a:solidFill>
          </p:spPr>
          <p:txBody>
            <a:bodyPr wrap="square" lIns="0" tIns="0" rIns="0" bIns="0" rtlCol="0"/>
            <a:lstStyle/>
            <a:p>
              <a:endParaRPr/>
            </a:p>
          </p:txBody>
        </p:sp>
        <p:sp>
          <p:nvSpPr>
            <p:cNvPr id="36" name="object 17">
              <a:extLst>
                <a:ext uri="{FF2B5EF4-FFF2-40B4-BE49-F238E27FC236}">
                  <a16:creationId xmlns:a16="http://schemas.microsoft.com/office/drawing/2014/main" xmlns="" id="{6E637AA7-0957-E848-BC85-C247E71FE3C9}"/>
                </a:ext>
              </a:extLst>
            </p:cNvPr>
            <p:cNvSpPr/>
            <p:nvPr/>
          </p:nvSpPr>
          <p:spPr>
            <a:xfrm>
              <a:off x="7605229" y="6305893"/>
              <a:ext cx="432904" cy="284708"/>
            </a:xfrm>
            <a:prstGeom prst="rect">
              <a:avLst/>
            </a:prstGeom>
            <a:blipFill>
              <a:blip r:embed="rId8" cstate="print"/>
              <a:stretch>
                <a:fillRect/>
              </a:stretch>
            </a:blipFill>
          </p:spPr>
          <p:txBody>
            <a:bodyPr wrap="square" lIns="0" tIns="0" rIns="0" bIns="0" rtlCol="0"/>
            <a:lstStyle/>
            <a:p>
              <a:endParaRPr/>
            </a:p>
          </p:txBody>
        </p:sp>
        <p:sp>
          <p:nvSpPr>
            <p:cNvPr id="37" name="object 18">
              <a:extLst>
                <a:ext uri="{FF2B5EF4-FFF2-40B4-BE49-F238E27FC236}">
                  <a16:creationId xmlns:a16="http://schemas.microsoft.com/office/drawing/2014/main" xmlns="" id="{F61BC634-FD78-5046-A0E0-B1DB33882B87}"/>
                </a:ext>
              </a:extLst>
            </p:cNvPr>
            <p:cNvSpPr/>
            <p:nvPr/>
          </p:nvSpPr>
          <p:spPr>
            <a:xfrm>
              <a:off x="7609585" y="6581317"/>
              <a:ext cx="7150" cy="5676"/>
            </a:xfrm>
            <a:prstGeom prst="rect">
              <a:avLst/>
            </a:prstGeom>
            <a:blipFill>
              <a:blip r:embed="rId9" cstate="print"/>
              <a:stretch>
                <a:fillRect/>
              </a:stretch>
            </a:blipFill>
          </p:spPr>
          <p:txBody>
            <a:bodyPr wrap="square" lIns="0" tIns="0" rIns="0" bIns="0" rtlCol="0"/>
            <a:lstStyle/>
            <a:p>
              <a:endParaRPr/>
            </a:p>
          </p:txBody>
        </p:sp>
        <p:sp>
          <p:nvSpPr>
            <p:cNvPr id="38" name="object 19">
              <a:extLst>
                <a:ext uri="{FF2B5EF4-FFF2-40B4-BE49-F238E27FC236}">
                  <a16:creationId xmlns:a16="http://schemas.microsoft.com/office/drawing/2014/main" xmlns="" id="{A7152C6C-EC47-8742-8DFD-47C5B356F4A7}"/>
                </a:ext>
              </a:extLst>
            </p:cNvPr>
            <p:cNvSpPr/>
            <p:nvPr/>
          </p:nvSpPr>
          <p:spPr>
            <a:xfrm>
              <a:off x="7609560" y="6385293"/>
              <a:ext cx="333082" cy="201701"/>
            </a:xfrm>
            <a:prstGeom prst="rect">
              <a:avLst/>
            </a:prstGeom>
            <a:blipFill>
              <a:blip r:embed="rId10" cstate="print"/>
              <a:stretch>
                <a:fillRect/>
              </a:stretch>
            </a:blipFill>
          </p:spPr>
          <p:txBody>
            <a:bodyPr wrap="square" lIns="0" tIns="0" rIns="0" bIns="0" rtlCol="0"/>
            <a:lstStyle/>
            <a:p>
              <a:endParaRPr/>
            </a:p>
          </p:txBody>
        </p:sp>
        <p:sp>
          <p:nvSpPr>
            <p:cNvPr id="39" name="object 20">
              <a:extLst>
                <a:ext uri="{FF2B5EF4-FFF2-40B4-BE49-F238E27FC236}">
                  <a16:creationId xmlns:a16="http://schemas.microsoft.com/office/drawing/2014/main" xmlns="" id="{9744043E-0B05-8446-A2A5-AC50D09F353A}"/>
                </a:ext>
              </a:extLst>
            </p:cNvPr>
            <p:cNvSpPr/>
            <p:nvPr/>
          </p:nvSpPr>
          <p:spPr>
            <a:xfrm>
              <a:off x="7644727" y="6427139"/>
              <a:ext cx="254038" cy="134353"/>
            </a:xfrm>
            <a:prstGeom prst="rect">
              <a:avLst/>
            </a:prstGeom>
            <a:blipFill>
              <a:blip r:embed="rId4" cstate="print"/>
              <a:stretch>
                <a:fillRect/>
              </a:stretch>
            </a:blipFill>
          </p:spPr>
          <p:txBody>
            <a:bodyPr wrap="square" lIns="0" tIns="0" rIns="0" bIns="0" rtlCol="0"/>
            <a:lstStyle/>
            <a:p>
              <a:endParaRPr/>
            </a:p>
          </p:txBody>
        </p:sp>
        <p:sp>
          <p:nvSpPr>
            <p:cNvPr id="40" name="object 21">
              <a:extLst>
                <a:ext uri="{FF2B5EF4-FFF2-40B4-BE49-F238E27FC236}">
                  <a16:creationId xmlns:a16="http://schemas.microsoft.com/office/drawing/2014/main" xmlns="" id="{E33153F9-BCDF-F441-8317-CE3DEBDEE8A1}"/>
                </a:ext>
              </a:extLst>
            </p:cNvPr>
            <p:cNvSpPr/>
            <p:nvPr/>
          </p:nvSpPr>
          <p:spPr>
            <a:xfrm>
              <a:off x="7605242" y="6448424"/>
              <a:ext cx="433070" cy="164465"/>
            </a:xfrm>
            <a:custGeom>
              <a:avLst/>
              <a:gdLst/>
              <a:ahLst/>
              <a:cxnLst/>
              <a:rect l="l" t="t" r="r" b="b"/>
              <a:pathLst>
                <a:path w="433070" h="164465">
                  <a:moveTo>
                    <a:pt x="396065" y="0"/>
                  </a:moveTo>
                  <a:lnTo>
                    <a:pt x="326320" y="5599"/>
                  </a:lnTo>
                  <a:lnTo>
                    <a:pt x="226410" y="26749"/>
                  </a:lnTo>
                  <a:lnTo>
                    <a:pt x="166897" y="47078"/>
                  </a:lnTo>
                  <a:lnTo>
                    <a:pt x="115533" y="69664"/>
                  </a:lnTo>
                  <a:lnTo>
                    <a:pt x="72879" y="92374"/>
                  </a:lnTo>
                  <a:lnTo>
                    <a:pt x="39496" y="113072"/>
                  </a:lnTo>
                  <a:lnTo>
                    <a:pt x="2556" y="140045"/>
                  </a:lnTo>
                  <a:lnTo>
                    <a:pt x="0" y="142193"/>
                  </a:lnTo>
                  <a:lnTo>
                    <a:pt x="0" y="163961"/>
                  </a:lnTo>
                  <a:lnTo>
                    <a:pt x="7714" y="157617"/>
                  </a:lnTo>
                  <a:lnTo>
                    <a:pt x="14185" y="152879"/>
                  </a:lnTo>
                  <a:lnTo>
                    <a:pt x="66688" y="122836"/>
                  </a:lnTo>
                  <a:lnTo>
                    <a:pt x="104129" y="105638"/>
                  </a:lnTo>
                  <a:lnTo>
                    <a:pt x="149640" y="88693"/>
                  </a:lnTo>
                  <a:lnTo>
                    <a:pt x="203104" y="73512"/>
                  </a:lnTo>
                  <a:lnTo>
                    <a:pt x="264402" y="61606"/>
                  </a:lnTo>
                  <a:lnTo>
                    <a:pt x="333413" y="54487"/>
                  </a:lnTo>
                  <a:lnTo>
                    <a:pt x="381615" y="53131"/>
                  </a:lnTo>
                  <a:lnTo>
                    <a:pt x="432904" y="53131"/>
                  </a:lnTo>
                  <a:lnTo>
                    <a:pt x="432904" y="17"/>
                  </a:lnTo>
                  <a:lnTo>
                    <a:pt x="396065" y="0"/>
                  </a:lnTo>
                  <a:close/>
                </a:path>
                <a:path w="433070" h="164465">
                  <a:moveTo>
                    <a:pt x="432904" y="53131"/>
                  </a:moveTo>
                  <a:lnTo>
                    <a:pt x="381615" y="53131"/>
                  </a:lnTo>
                  <a:lnTo>
                    <a:pt x="406875" y="53551"/>
                  </a:lnTo>
                  <a:lnTo>
                    <a:pt x="432904" y="54766"/>
                  </a:lnTo>
                  <a:lnTo>
                    <a:pt x="432904" y="53131"/>
                  </a:lnTo>
                  <a:close/>
                </a:path>
              </a:pathLst>
            </a:custGeom>
            <a:solidFill>
              <a:srgbClr val="FFFFFF"/>
            </a:solidFill>
          </p:spPr>
          <p:txBody>
            <a:bodyPr wrap="square" lIns="0" tIns="0" rIns="0" bIns="0" rtlCol="0"/>
            <a:lstStyle/>
            <a:p>
              <a:endParaRPr/>
            </a:p>
          </p:txBody>
        </p:sp>
        <p:sp>
          <p:nvSpPr>
            <p:cNvPr id="41" name="object 22">
              <a:extLst>
                <a:ext uri="{FF2B5EF4-FFF2-40B4-BE49-F238E27FC236}">
                  <a16:creationId xmlns:a16="http://schemas.microsoft.com/office/drawing/2014/main" xmlns="" id="{9A75F09A-AA5D-3E49-8E8B-5BB338761EE4}"/>
                </a:ext>
              </a:extLst>
            </p:cNvPr>
            <p:cNvSpPr/>
            <p:nvPr/>
          </p:nvSpPr>
          <p:spPr>
            <a:xfrm>
              <a:off x="7605255" y="6501574"/>
              <a:ext cx="432879" cy="110807"/>
            </a:xfrm>
            <a:prstGeom prst="rect">
              <a:avLst/>
            </a:prstGeom>
            <a:blipFill>
              <a:blip r:embed="rId11" cstate="print"/>
              <a:stretch>
                <a:fillRect/>
              </a:stretch>
            </a:blipFill>
          </p:spPr>
          <p:txBody>
            <a:bodyPr wrap="square" lIns="0" tIns="0" rIns="0" bIns="0" rtlCol="0"/>
            <a:lstStyle/>
            <a:p>
              <a:endParaRPr/>
            </a:p>
          </p:txBody>
        </p:sp>
        <p:sp>
          <p:nvSpPr>
            <p:cNvPr id="42" name="object 23">
              <a:extLst>
                <a:ext uri="{FF2B5EF4-FFF2-40B4-BE49-F238E27FC236}">
                  <a16:creationId xmlns:a16="http://schemas.microsoft.com/office/drawing/2014/main" xmlns="" id="{0A56E375-43B7-9344-A956-92F72D939FF5}"/>
                </a:ext>
              </a:extLst>
            </p:cNvPr>
            <p:cNvSpPr/>
            <p:nvPr/>
          </p:nvSpPr>
          <p:spPr>
            <a:xfrm>
              <a:off x="8079396" y="6281516"/>
              <a:ext cx="702906" cy="331139"/>
            </a:xfrm>
            <a:prstGeom prst="rect">
              <a:avLst/>
            </a:prstGeom>
            <a:blipFill>
              <a:blip r:embed="rId12" cstate="print"/>
              <a:stretch>
                <a:fillRect/>
              </a:stretch>
            </a:blipFill>
          </p:spPr>
          <p:txBody>
            <a:bodyPr wrap="square" lIns="0" tIns="0" rIns="0" bIns="0" rtlCol="0"/>
            <a:lstStyle/>
            <a:p>
              <a:endParaRPr/>
            </a:p>
          </p:txBody>
        </p:sp>
        <p:sp>
          <p:nvSpPr>
            <p:cNvPr id="43" name="object 24">
              <a:extLst>
                <a:ext uri="{FF2B5EF4-FFF2-40B4-BE49-F238E27FC236}">
                  <a16:creationId xmlns:a16="http://schemas.microsoft.com/office/drawing/2014/main" xmlns="" id="{2F87A6DB-0167-904C-878F-C1DD71C43EF2}"/>
                </a:ext>
              </a:extLst>
            </p:cNvPr>
            <p:cNvSpPr/>
            <p:nvPr/>
          </p:nvSpPr>
          <p:spPr>
            <a:xfrm>
              <a:off x="6029998" y="6453775"/>
              <a:ext cx="1447914" cy="157289"/>
            </a:xfrm>
            <a:prstGeom prst="rect">
              <a:avLst/>
            </a:prstGeom>
            <a:blipFill>
              <a:blip r:embed="rId13" cstate="print"/>
              <a:stretch>
                <a:fillRect/>
              </a:stretch>
            </a:blipFill>
          </p:spPr>
          <p:txBody>
            <a:bodyPr wrap="square" lIns="0" tIns="0" rIns="0" bIns="0" rtlCol="0"/>
            <a:lstStyle/>
            <a:p>
              <a:endParaRPr/>
            </a:p>
          </p:txBody>
        </p:sp>
      </p:grpSp>
      <p:sp>
        <p:nvSpPr>
          <p:cNvPr id="14" name="object 14"/>
          <p:cNvSpPr/>
          <p:nvPr/>
        </p:nvSpPr>
        <p:spPr>
          <a:xfrm>
            <a:off x="251993" y="6216002"/>
            <a:ext cx="5418455" cy="624205"/>
          </a:xfrm>
          <a:custGeom>
            <a:avLst/>
            <a:gdLst/>
            <a:ahLst/>
            <a:cxnLst/>
            <a:rect l="l" t="t" r="r" b="b"/>
            <a:pathLst>
              <a:path w="5418455" h="624204">
                <a:moveTo>
                  <a:pt x="0" y="624001"/>
                </a:moveTo>
                <a:lnTo>
                  <a:pt x="5418010" y="624001"/>
                </a:lnTo>
                <a:lnTo>
                  <a:pt x="5418010" y="0"/>
                </a:lnTo>
                <a:lnTo>
                  <a:pt x="0" y="0"/>
                </a:lnTo>
                <a:lnTo>
                  <a:pt x="0" y="624001"/>
                </a:lnTo>
                <a:close/>
              </a:path>
            </a:pathLst>
          </a:custGeom>
          <a:solidFill>
            <a:srgbClr val="FFCC00"/>
          </a:solidFill>
        </p:spPr>
        <p:txBody>
          <a:bodyPr wrap="square" lIns="0" tIns="0" rIns="0" bIns="0" rtlCol="0"/>
          <a:lstStyle/>
          <a:p>
            <a:endParaRPr/>
          </a:p>
        </p:txBody>
      </p:sp>
      <p:pic>
        <p:nvPicPr>
          <p:cNvPr id="44" name="Imagem 43"/>
          <p:cNvPicPr>
            <a:picLocks noChangeAspect="1"/>
          </p:cNvPicPr>
          <p:nvPr/>
        </p:nvPicPr>
        <p:blipFill>
          <a:blip r:embed="rId14"/>
          <a:stretch>
            <a:fillRect/>
          </a:stretch>
        </p:blipFill>
        <p:spPr>
          <a:xfrm>
            <a:off x="126047" y="464820"/>
            <a:ext cx="8789354" cy="5520195"/>
          </a:xfrm>
          <a:prstGeom prst="rect">
            <a:avLst/>
          </a:prstGeom>
        </p:spPr>
      </p:pic>
      <p:sp>
        <p:nvSpPr>
          <p:cNvPr id="2" name="CaixaDeTexto 1"/>
          <p:cNvSpPr txBox="1"/>
          <p:nvPr/>
        </p:nvSpPr>
        <p:spPr>
          <a:xfrm>
            <a:off x="126046" y="1441450"/>
            <a:ext cx="9018411" cy="923330"/>
          </a:xfrm>
          <a:prstGeom prst="rect">
            <a:avLst/>
          </a:prstGeom>
          <a:noFill/>
        </p:spPr>
        <p:txBody>
          <a:bodyPr wrap="square" rtlCol="0">
            <a:spAutoFit/>
          </a:bodyPr>
          <a:lstStyle/>
          <a:p>
            <a:pPr algn="just"/>
            <a:r>
              <a:rPr lang="pt-BR" dirty="0" smtClean="0"/>
              <a:t>Enquanto a SELIC caiu quase pela metade no período de setembro de 2017 a março de 2020 (de 8,25%a.a. para 4,25%a.a.), o teto do juros consignado do INSS  permaneceu no mesmo patamar.</a:t>
            </a:r>
            <a:endParaRPr lang="pt-BR" dirty="0"/>
          </a:p>
        </p:txBody>
      </p:sp>
    </p:spTree>
    <p:extLst>
      <p:ext uri="{BB962C8B-B14F-4D97-AF65-F5344CB8AC3E}">
        <p14:creationId xmlns:p14="http://schemas.microsoft.com/office/powerpoint/2010/main" val="37289447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object 11"/>
          <p:cNvSpPr/>
          <p:nvPr/>
        </p:nvSpPr>
        <p:spPr>
          <a:xfrm>
            <a:off x="624001" y="12"/>
            <a:ext cx="6912609" cy="12065"/>
          </a:xfrm>
          <a:custGeom>
            <a:avLst/>
            <a:gdLst/>
            <a:ahLst/>
            <a:cxnLst/>
            <a:rect l="l" t="t" r="r" b="b"/>
            <a:pathLst>
              <a:path w="6912609" h="12065">
                <a:moveTo>
                  <a:pt x="0" y="12001"/>
                </a:moveTo>
                <a:lnTo>
                  <a:pt x="6912000" y="12001"/>
                </a:lnTo>
                <a:lnTo>
                  <a:pt x="6912000" y="0"/>
                </a:lnTo>
                <a:lnTo>
                  <a:pt x="0" y="0"/>
                </a:lnTo>
                <a:lnTo>
                  <a:pt x="0" y="12001"/>
                </a:lnTo>
                <a:close/>
              </a:path>
            </a:pathLst>
          </a:custGeom>
          <a:solidFill>
            <a:srgbClr val="FFFDEE"/>
          </a:solidFill>
        </p:spPr>
        <p:txBody>
          <a:bodyPr wrap="square" lIns="0" tIns="0" rIns="0" bIns="0" rtlCol="0"/>
          <a:lstStyle/>
          <a:p>
            <a:endParaRPr/>
          </a:p>
        </p:txBody>
      </p:sp>
      <p:sp>
        <p:nvSpPr>
          <p:cNvPr id="13" name="object 13"/>
          <p:cNvSpPr/>
          <p:nvPr/>
        </p:nvSpPr>
        <p:spPr>
          <a:xfrm>
            <a:off x="5516994" y="5985014"/>
            <a:ext cx="3627120" cy="231140"/>
          </a:xfrm>
          <a:custGeom>
            <a:avLst/>
            <a:gdLst/>
            <a:ahLst/>
            <a:cxnLst/>
            <a:rect l="l" t="t" r="r" b="b"/>
            <a:pathLst>
              <a:path w="3627120" h="231139">
                <a:moveTo>
                  <a:pt x="0" y="230987"/>
                </a:moveTo>
                <a:lnTo>
                  <a:pt x="3627005" y="230987"/>
                </a:lnTo>
                <a:lnTo>
                  <a:pt x="3627005" y="0"/>
                </a:lnTo>
                <a:lnTo>
                  <a:pt x="0" y="0"/>
                </a:lnTo>
                <a:lnTo>
                  <a:pt x="0" y="230987"/>
                </a:lnTo>
                <a:close/>
              </a:path>
            </a:pathLst>
          </a:custGeom>
          <a:solidFill>
            <a:srgbClr val="F7A600"/>
          </a:solidFill>
        </p:spPr>
        <p:txBody>
          <a:bodyPr wrap="square" lIns="0" tIns="0" rIns="0" bIns="0" rtlCol="0"/>
          <a:lstStyle/>
          <a:p>
            <a:endParaRPr/>
          </a:p>
        </p:txBody>
      </p:sp>
      <p:sp>
        <p:nvSpPr>
          <p:cNvPr id="15" name="object 15"/>
          <p:cNvSpPr/>
          <p:nvPr/>
        </p:nvSpPr>
        <p:spPr>
          <a:xfrm>
            <a:off x="5670003" y="6081344"/>
            <a:ext cx="3474085" cy="758825"/>
          </a:xfrm>
          <a:custGeom>
            <a:avLst/>
            <a:gdLst/>
            <a:ahLst/>
            <a:cxnLst/>
            <a:rect l="l" t="t" r="r" b="b"/>
            <a:pathLst>
              <a:path w="3474084" h="758825">
                <a:moveTo>
                  <a:pt x="0" y="758659"/>
                </a:moveTo>
                <a:lnTo>
                  <a:pt x="3473996" y="758659"/>
                </a:lnTo>
                <a:lnTo>
                  <a:pt x="3473996" y="0"/>
                </a:lnTo>
                <a:lnTo>
                  <a:pt x="0" y="0"/>
                </a:lnTo>
                <a:lnTo>
                  <a:pt x="0" y="758659"/>
                </a:lnTo>
                <a:close/>
              </a:path>
            </a:pathLst>
          </a:custGeom>
          <a:solidFill>
            <a:srgbClr val="FFFDEE"/>
          </a:solidFill>
        </p:spPr>
        <p:txBody>
          <a:bodyPr wrap="square" lIns="0" tIns="0" rIns="0" bIns="0" rtlCol="0"/>
          <a:lstStyle/>
          <a:p>
            <a:endParaRPr/>
          </a:p>
        </p:txBody>
      </p:sp>
      <p:sp>
        <p:nvSpPr>
          <p:cNvPr id="25" name="object 25"/>
          <p:cNvSpPr/>
          <p:nvPr/>
        </p:nvSpPr>
        <p:spPr>
          <a:xfrm>
            <a:off x="0" y="5832005"/>
            <a:ext cx="252095" cy="1008380"/>
          </a:xfrm>
          <a:custGeom>
            <a:avLst/>
            <a:gdLst/>
            <a:ahLst/>
            <a:cxnLst/>
            <a:rect l="l" t="t" r="r" b="b"/>
            <a:pathLst>
              <a:path w="252095" h="1008379">
                <a:moveTo>
                  <a:pt x="0" y="1007999"/>
                </a:moveTo>
                <a:lnTo>
                  <a:pt x="251993" y="1007999"/>
                </a:lnTo>
                <a:lnTo>
                  <a:pt x="251993" y="0"/>
                </a:lnTo>
                <a:lnTo>
                  <a:pt x="0" y="0"/>
                </a:lnTo>
                <a:lnTo>
                  <a:pt x="0" y="1007999"/>
                </a:lnTo>
                <a:close/>
              </a:path>
            </a:pathLst>
          </a:custGeom>
          <a:solidFill>
            <a:srgbClr val="F7A600"/>
          </a:solidFill>
        </p:spPr>
        <p:txBody>
          <a:bodyPr wrap="square" lIns="0" tIns="0" rIns="0" bIns="0" rtlCol="0"/>
          <a:lstStyle/>
          <a:p>
            <a:endParaRPr/>
          </a:p>
        </p:txBody>
      </p:sp>
      <p:sp>
        <p:nvSpPr>
          <p:cNvPr id="26" name="object 26"/>
          <p:cNvSpPr/>
          <p:nvPr/>
        </p:nvSpPr>
        <p:spPr>
          <a:xfrm>
            <a:off x="0" y="12014"/>
            <a:ext cx="9144000" cy="883247"/>
          </a:xfrm>
          <a:custGeom>
            <a:avLst/>
            <a:gdLst/>
            <a:ahLst/>
            <a:cxnLst/>
            <a:rect l="l" t="t" r="r" b="b"/>
            <a:pathLst>
              <a:path w="9144000" h="1248410">
                <a:moveTo>
                  <a:pt x="0" y="1247990"/>
                </a:moveTo>
                <a:lnTo>
                  <a:pt x="9144000" y="1247990"/>
                </a:lnTo>
                <a:lnTo>
                  <a:pt x="9144000" y="0"/>
                </a:lnTo>
                <a:lnTo>
                  <a:pt x="0" y="0"/>
                </a:lnTo>
                <a:lnTo>
                  <a:pt x="0" y="1247990"/>
                </a:lnTo>
                <a:close/>
              </a:path>
            </a:pathLst>
          </a:custGeom>
          <a:solidFill>
            <a:srgbClr val="FFCC00"/>
          </a:solidFill>
        </p:spPr>
        <p:txBody>
          <a:bodyPr wrap="square" lIns="0" tIns="0" rIns="0" bIns="0" rtlCol="0"/>
          <a:lstStyle/>
          <a:p>
            <a:pPr algn="ctr"/>
            <a:endParaRPr lang="pt-BR" dirty="0"/>
          </a:p>
          <a:p>
            <a:pPr algn="ctr"/>
            <a:endParaRPr lang="pt-BR" dirty="0" smtClean="0"/>
          </a:p>
          <a:p>
            <a:pPr algn="ctr"/>
            <a:r>
              <a:rPr lang="pt-BR" sz="2800" dirty="0" smtClean="0"/>
              <a:t>Evolução da SELIC </a:t>
            </a:r>
            <a:r>
              <a:rPr lang="pt-BR" sz="2800" dirty="0" err="1" smtClean="0"/>
              <a:t>em%a.a</a:t>
            </a:r>
            <a:r>
              <a:rPr lang="pt-BR" sz="2800" dirty="0" smtClean="0"/>
              <a:t>.</a:t>
            </a:r>
            <a:endParaRPr sz="2800" dirty="0"/>
          </a:p>
        </p:txBody>
      </p:sp>
      <p:sp>
        <p:nvSpPr>
          <p:cNvPr id="27" name="object 27"/>
          <p:cNvSpPr/>
          <p:nvPr/>
        </p:nvSpPr>
        <p:spPr>
          <a:xfrm>
            <a:off x="0" y="0"/>
            <a:ext cx="624205" cy="464820"/>
          </a:xfrm>
          <a:custGeom>
            <a:avLst/>
            <a:gdLst/>
            <a:ahLst/>
            <a:cxnLst/>
            <a:rect l="l" t="t" r="r" b="b"/>
            <a:pathLst>
              <a:path w="624205" h="464820">
                <a:moveTo>
                  <a:pt x="0" y="464756"/>
                </a:moveTo>
                <a:lnTo>
                  <a:pt x="624001" y="464756"/>
                </a:lnTo>
                <a:lnTo>
                  <a:pt x="624001" y="0"/>
                </a:lnTo>
                <a:lnTo>
                  <a:pt x="0" y="0"/>
                </a:lnTo>
                <a:lnTo>
                  <a:pt x="0" y="464756"/>
                </a:lnTo>
                <a:close/>
              </a:path>
            </a:pathLst>
          </a:custGeom>
          <a:solidFill>
            <a:srgbClr val="76AE62"/>
          </a:solidFill>
        </p:spPr>
        <p:txBody>
          <a:bodyPr wrap="square" lIns="0" tIns="0" rIns="0" bIns="0" rtlCol="0"/>
          <a:lstStyle/>
          <a:p>
            <a:endParaRPr/>
          </a:p>
        </p:txBody>
      </p:sp>
      <p:sp>
        <p:nvSpPr>
          <p:cNvPr id="28" name="object 28"/>
          <p:cNvSpPr/>
          <p:nvPr/>
        </p:nvSpPr>
        <p:spPr>
          <a:xfrm>
            <a:off x="7536002" y="12"/>
            <a:ext cx="1608455" cy="396240"/>
          </a:xfrm>
          <a:custGeom>
            <a:avLst/>
            <a:gdLst/>
            <a:ahLst/>
            <a:cxnLst/>
            <a:rect l="l" t="t" r="r" b="b"/>
            <a:pathLst>
              <a:path w="1608454" h="396240">
                <a:moveTo>
                  <a:pt x="0" y="395986"/>
                </a:moveTo>
                <a:lnTo>
                  <a:pt x="1607997" y="395986"/>
                </a:lnTo>
                <a:lnTo>
                  <a:pt x="1607997" y="0"/>
                </a:lnTo>
                <a:lnTo>
                  <a:pt x="0" y="0"/>
                </a:lnTo>
                <a:lnTo>
                  <a:pt x="0" y="395986"/>
                </a:lnTo>
                <a:close/>
              </a:path>
            </a:pathLst>
          </a:custGeom>
          <a:solidFill>
            <a:srgbClr val="F7A600"/>
          </a:solidFill>
        </p:spPr>
        <p:txBody>
          <a:bodyPr wrap="square" lIns="0" tIns="0" rIns="0" bIns="0" rtlCol="0"/>
          <a:lstStyle/>
          <a:p>
            <a:endParaRPr/>
          </a:p>
        </p:txBody>
      </p:sp>
      <p:grpSp>
        <p:nvGrpSpPr>
          <p:cNvPr id="16" name="Agrupar 15"/>
          <p:cNvGrpSpPr/>
          <p:nvPr/>
        </p:nvGrpSpPr>
        <p:grpSpPr>
          <a:xfrm>
            <a:off x="5516994" y="5985013"/>
            <a:ext cx="3627120" cy="855156"/>
            <a:chOff x="5516994" y="5985013"/>
            <a:chExt cx="3627120" cy="855156"/>
          </a:xfrm>
        </p:grpSpPr>
        <p:sp>
          <p:nvSpPr>
            <p:cNvPr id="18" name="object 7"/>
            <p:cNvSpPr/>
            <p:nvPr/>
          </p:nvSpPr>
          <p:spPr>
            <a:xfrm>
              <a:off x="8074596" y="6187015"/>
              <a:ext cx="702906" cy="331141"/>
            </a:xfrm>
            <a:prstGeom prst="rect">
              <a:avLst/>
            </a:prstGeom>
            <a:blipFill>
              <a:blip r:embed="rId2" cstate="print"/>
              <a:stretch>
                <a:fillRect/>
              </a:stretch>
            </a:blipFill>
          </p:spPr>
          <p:txBody>
            <a:bodyPr wrap="square" lIns="0" tIns="0" rIns="0" bIns="0" rtlCol="0"/>
            <a:lstStyle/>
            <a:p>
              <a:endParaRPr/>
            </a:p>
          </p:txBody>
        </p:sp>
        <p:sp>
          <p:nvSpPr>
            <p:cNvPr id="19" name="object 13">
              <a:extLst>
                <a:ext uri="{FF2B5EF4-FFF2-40B4-BE49-F238E27FC236}">
                  <a16:creationId xmlns:a16="http://schemas.microsoft.com/office/drawing/2014/main" xmlns="" id="{94BD26A5-C923-714B-B069-527B4F627B78}"/>
                </a:ext>
              </a:extLst>
            </p:cNvPr>
            <p:cNvSpPr/>
            <p:nvPr/>
          </p:nvSpPr>
          <p:spPr>
            <a:xfrm>
              <a:off x="5516994" y="5985013"/>
              <a:ext cx="3627120" cy="855015"/>
            </a:xfrm>
            <a:custGeom>
              <a:avLst/>
              <a:gdLst/>
              <a:ahLst/>
              <a:cxnLst/>
              <a:rect l="l" t="t" r="r" b="b"/>
              <a:pathLst>
                <a:path w="3627120" h="231139">
                  <a:moveTo>
                    <a:pt x="0" y="230987"/>
                  </a:moveTo>
                  <a:lnTo>
                    <a:pt x="3627005" y="230987"/>
                  </a:lnTo>
                  <a:lnTo>
                    <a:pt x="3627005" y="0"/>
                  </a:lnTo>
                  <a:lnTo>
                    <a:pt x="0" y="0"/>
                  </a:lnTo>
                  <a:lnTo>
                    <a:pt x="0" y="230987"/>
                  </a:lnTo>
                  <a:close/>
                </a:path>
              </a:pathLst>
            </a:custGeom>
            <a:solidFill>
              <a:srgbClr val="F7A600"/>
            </a:solidFill>
          </p:spPr>
          <p:txBody>
            <a:bodyPr wrap="square" lIns="0" tIns="0" rIns="0" bIns="0" rtlCol="0"/>
            <a:lstStyle/>
            <a:p>
              <a:endParaRPr/>
            </a:p>
          </p:txBody>
        </p:sp>
        <p:sp>
          <p:nvSpPr>
            <p:cNvPr id="20" name="object 15">
              <a:extLst>
                <a:ext uri="{FF2B5EF4-FFF2-40B4-BE49-F238E27FC236}">
                  <a16:creationId xmlns:a16="http://schemas.microsoft.com/office/drawing/2014/main" xmlns="" id="{39172E40-C72D-A642-91A2-046ED5D2642B}"/>
                </a:ext>
              </a:extLst>
            </p:cNvPr>
            <p:cNvSpPr/>
            <p:nvPr/>
          </p:nvSpPr>
          <p:spPr>
            <a:xfrm>
              <a:off x="5670003" y="6081344"/>
              <a:ext cx="3474085" cy="758825"/>
            </a:xfrm>
            <a:custGeom>
              <a:avLst/>
              <a:gdLst/>
              <a:ahLst/>
              <a:cxnLst/>
              <a:rect l="l" t="t" r="r" b="b"/>
              <a:pathLst>
                <a:path w="3474084" h="758825">
                  <a:moveTo>
                    <a:pt x="0" y="758659"/>
                  </a:moveTo>
                  <a:lnTo>
                    <a:pt x="3473996" y="758659"/>
                  </a:lnTo>
                  <a:lnTo>
                    <a:pt x="3473996" y="0"/>
                  </a:lnTo>
                  <a:lnTo>
                    <a:pt x="0" y="0"/>
                  </a:lnTo>
                  <a:lnTo>
                    <a:pt x="0" y="758659"/>
                  </a:lnTo>
                  <a:close/>
                </a:path>
              </a:pathLst>
            </a:custGeom>
            <a:solidFill>
              <a:srgbClr val="FFFDEE"/>
            </a:solidFill>
          </p:spPr>
          <p:txBody>
            <a:bodyPr wrap="square" lIns="0" tIns="0" rIns="0" bIns="0" rtlCol="0"/>
            <a:lstStyle/>
            <a:p>
              <a:endParaRPr/>
            </a:p>
          </p:txBody>
        </p:sp>
        <p:sp>
          <p:nvSpPr>
            <p:cNvPr id="21" name="object 3">
              <a:extLst>
                <a:ext uri="{FF2B5EF4-FFF2-40B4-BE49-F238E27FC236}">
                  <a16:creationId xmlns:a16="http://schemas.microsoft.com/office/drawing/2014/main" xmlns="" id="{3108EE41-8CD9-0E44-8433-BD33E3A7C79D}"/>
                </a:ext>
              </a:extLst>
            </p:cNvPr>
            <p:cNvSpPr/>
            <p:nvPr/>
          </p:nvSpPr>
          <p:spPr>
            <a:xfrm>
              <a:off x="7604759" y="6290792"/>
              <a:ext cx="333082" cy="201701"/>
            </a:xfrm>
            <a:prstGeom prst="rect">
              <a:avLst/>
            </a:prstGeom>
            <a:blipFill>
              <a:blip r:embed="rId3" cstate="print"/>
              <a:stretch>
                <a:fillRect/>
              </a:stretch>
            </a:blipFill>
          </p:spPr>
          <p:txBody>
            <a:bodyPr wrap="square" lIns="0" tIns="0" rIns="0" bIns="0" rtlCol="0"/>
            <a:lstStyle/>
            <a:p>
              <a:endParaRPr/>
            </a:p>
          </p:txBody>
        </p:sp>
        <p:sp>
          <p:nvSpPr>
            <p:cNvPr id="22" name="object 4">
              <a:extLst>
                <a:ext uri="{FF2B5EF4-FFF2-40B4-BE49-F238E27FC236}">
                  <a16:creationId xmlns:a16="http://schemas.microsoft.com/office/drawing/2014/main" xmlns="" id="{C06807C8-980D-9A4A-80C3-F7C68ED6903B}"/>
                </a:ext>
              </a:extLst>
            </p:cNvPr>
            <p:cNvSpPr/>
            <p:nvPr/>
          </p:nvSpPr>
          <p:spPr>
            <a:xfrm>
              <a:off x="7639925" y="6332639"/>
              <a:ext cx="254038" cy="134353"/>
            </a:xfrm>
            <a:prstGeom prst="rect">
              <a:avLst/>
            </a:prstGeom>
            <a:blipFill>
              <a:blip r:embed="rId4" cstate="print"/>
              <a:stretch>
                <a:fillRect/>
              </a:stretch>
            </a:blipFill>
          </p:spPr>
          <p:txBody>
            <a:bodyPr wrap="square" lIns="0" tIns="0" rIns="0" bIns="0" rtlCol="0"/>
            <a:lstStyle/>
            <a:p>
              <a:endParaRPr/>
            </a:p>
          </p:txBody>
        </p:sp>
        <p:sp>
          <p:nvSpPr>
            <p:cNvPr id="23" name="object 5">
              <a:extLst>
                <a:ext uri="{FF2B5EF4-FFF2-40B4-BE49-F238E27FC236}">
                  <a16:creationId xmlns:a16="http://schemas.microsoft.com/office/drawing/2014/main" xmlns="" id="{69D1C18A-6E71-D841-B0B3-AE8619AE4752}"/>
                </a:ext>
              </a:extLst>
            </p:cNvPr>
            <p:cNvSpPr/>
            <p:nvPr/>
          </p:nvSpPr>
          <p:spPr>
            <a:xfrm>
              <a:off x="7600442" y="6353923"/>
              <a:ext cx="433070" cy="164465"/>
            </a:xfrm>
            <a:custGeom>
              <a:avLst/>
              <a:gdLst/>
              <a:ahLst/>
              <a:cxnLst/>
              <a:rect l="l" t="t" r="r" b="b"/>
              <a:pathLst>
                <a:path w="433070" h="164465">
                  <a:moveTo>
                    <a:pt x="396065" y="0"/>
                  </a:moveTo>
                  <a:lnTo>
                    <a:pt x="326320" y="5599"/>
                  </a:lnTo>
                  <a:lnTo>
                    <a:pt x="226410" y="26749"/>
                  </a:lnTo>
                  <a:lnTo>
                    <a:pt x="166897" y="47078"/>
                  </a:lnTo>
                  <a:lnTo>
                    <a:pt x="115533" y="69664"/>
                  </a:lnTo>
                  <a:lnTo>
                    <a:pt x="72879" y="92374"/>
                  </a:lnTo>
                  <a:lnTo>
                    <a:pt x="39496" y="113072"/>
                  </a:lnTo>
                  <a:lnTo>
                    <a:pt x="2556" y="140045"/>
                  </a:lnTo>
                  <a:lnTo>
                    <a:pt x="0" y="142193"/>
                  </a:lnTo>
                  <a:lnTo>
                    <a:pt x="0" y="163961"/>
                  </a:lnTo>
                  <a:lnTo>
                    <a:pt x="7714" y="157617"/>
                  </a:lnTo>
                  <a:lnTo>
                    <a:pt x="14185" y="152879"/>
                  </a:lnTo>
                  <a:lnTo>
                    <a:pt x="66688" y="122836"/>
                  </a:lnTo>
                  <a:lnTo>
                    <a:pt x="104129" y="105638"/>
                  </a:lnTo>
                  <a:lnTo>
                    <a:pt x="149640" y="88693"/>
                  </a:lnTo>
                  <a:lnTo>
                    <a:pt x="203104" y="73512"/>
                  </a:lnTo>
                  <a:lnTo>
                    <a:pt x="264402" y="61606"/>
                  </a:lnTo>
                  <a:lnTo>
                    <a:pt x="333413" y="54487"/>
                  </a:lnTo>
                  <a:lnTo>
                    <a:pt x="381615" y="53131"/>
                  </a:lnTo>
                  <a:lnTo>
                    <a:pt x="432904" y="53131"/>
                  </a:lnTo>
                  <a:lnTo>
                    <a:pt x="432904" y="17"/>
                  </a:lnTo>
                  <a:lnTo>
                    <a:pt x="396065" y="0"/>
                  </a:lnTo>
                  <a:close/>
                </a:path>
                <a:path w="433070" h="164465">
                  <a:moveTo>
                    <a:pt x="432904" y="53131"/>
                  </a:moveTo>
                  <a:lnTo>
                    <a:pt x="381615" y="53131"/>
                  </a:lnTo>
                  <a:lnTo>
                    <a:pt x="406875" y="53551"/>
                  </a:lnTo>
                  <a:lnTo>
                    <a:pt x="432904" y="54766"/>
                  </a:lnTo>
                  <a:lnTo>
                    <a:pt x="432904" y="53131"/>
                  </a:lnTo>
                  <a:close/>
                </a:path>
              </a:pathLst>
            </a:custGeom>
            <a:solidFill>
              <a:srgbClr val="FFFFFF"/>
            </a:solidFill>
          </p:spPr>
          <p:txBody>
            <a:bodyPr wrap="square" lIns="0" tIns="0" rIns="0" bIns="0" rtlCol="0"/>
            <a:lstStyle/>
            <a:p>
              <a:endParaRPr/>
            </a:p>
          </p:txBody>
        </p:sp>
        <p:sp>
          <p:nvSpPr>
            <p:cNvPr id="24" name="object 6">
              <a:extLst>
                <a:ext uri="{FF2B5EF4-FFF2-40B4-BE49-F238E27FC236}">
                  <a16:creationId xmlns:a16="http://schemas.microsoft.com/office/drawing/2014/main" xmlns="" id="{9B225C2B-D8D1-9549-B61A-986F5D632562}"/>
                </a:ext>
              </a:extLst>
            </p:cNvPr>
            <p:cNvSpPr/>
            <p:nvPr/>
          </p:nvSpPr>
          <p:spPr>
            <a:xfrm>
              <a:off x="7600454" y="6407086"/>
              <a:ext cx="432879" cy="110794"/>
            </a:xfrm>
            <a:prstGeom prst="rect">
              <a:avLst/>
            </a:prstGeom>
            <a:blipFill>
              <a:blip r:embed="rId5" cstate="print"/>
              <a:stretch>
                <a:fillRect/>
              </a:stretch>
            </a:blipFill>
          </p:spPr>
          <p:txBody>
            <a:bodyPr wrap="square" lIns="0" tIns="0" rIns="0" bIns="0" rtlCol="0"/>
            <a:lstStyle/>
            <a:p>
              <a:endParaRPr/>
            </a:p>
          </p:txBody>
        </p:sp>
        <p:sp>
          <p:nvSpPr>
            <p:cNvPr id="30" name="object 3">
              <a:extLst>
                <a:ext uri="{FF2B5EF4-FFF2-40B4-BE49-F238E27FC236}">
                  <a16:creationId xmlns:a16="http://schemas.microsoft.com/office/drawing/2014/main" xmlns="" id="{E701E6A7-E487-DE48-B93D-AA3B810C2209}"/>
                </a:ext>
              </a:extLst>
            </p:cNvPr>
            <p:cNvSpPr/>
            <p:nvPr/>
          </p:nvSpPr>
          <p:spPr>
            <a:xfrm>
              <a:off x="7604785" y="6482664"/>
              <a:ext cx="12763" cy="9829"/>
            </a:xfrm>
            <a:prstGeom prst="rect">
              <a:avLst/>
            </a:prstGeom>
            <a:blipFill>
              <a:blip r:embed="rId6" cstate="print"/>
              <a:stretch>
                <a:fillRect/>
              </a:stretch>
            </a:blipFill>
          </p:spPr>
          <p:txBody>
            <a:bodyPr wrap="square" lIns="0" tIns="0" rIns="0" bIns="0" rtlCol="0"/>
            <a:lstStyle/>
            <a:p>
              <a:endParaRPr/>
            </a:p>
          </p:txBody>
        </p:sp>
        <p:sp>
          <p:nvSpPr>
            <p:cNvPr id="31" name="object 4">
              <a:extLst>
                <a:ext uri="{FF2B5EF4-FFF2-40B4-BE49-F238E27FC236}">
                  <a16:creationId xmlns:a16="http://schemas.microsoft.com/office/drawing/2014/main" xmlns="" id="{FF1BFC07-9DA7-2B49-AE54-DB96DC109AF6}"/>
                </a:ext>
              </a:extLst>
            </p:cNvPr>
            <p:cNvSpPr/>
            <p:nvPr/>
          </p:nvSpPr>
          <p:spPr>
            <a:xfrm>
              <a:off x="7604759" y="6290792"/>
              <a:ext cx="333082" cy="201701"/>
            </a:xfrm>
            <a:prstGeom prst="rect">
              <a:avLst/>
            </a:prstGeom>
            <a:blipFill>
              <a:blip r:embed="rId7" cstate="print"/>
              <a:stretch>
                <a:fillRect/>
              </a:stretch>
            </a:blipFill>
          </p:spPr>
          <p:txBody>
            <a:bodyPr wrap="square" lIns="0" tIns="0" rIns="0" bIns="0" rtlCol="0"/>
            <a:lstStyle/>
            <a:p>
              <a:endParaRPr/>
            </a:p>
          </p:txBody>
        </p:sp>
        <p:sp>
          <p:nvSpPr>
            <p:cNvPr id="32" name="object 5">
              <a:extLst>
                <a:ext uri="{FF2B5EF4-FFF2-40B4-BE49-F238E27FC236}">
                  <a16:creationId xmlns:a16="http://schemas.microsoft.com/office/drawing/2014/main" xmlns="" id="{C6AC9697-0841-1A49-9EDE-EB3FC72B34DA}"/>
                </a:ext>
              </a:extLst>
            </p:cNvPr>
            <p:cNvSpPr/>
            <p:nvPr/>
          </p:nvSpPr>
          <p:spPr>
            <a:xfrm>
              <a:off x="7639925" y="6332639"/>
              <a:ext cx="254038" cy="134353"/>
            </a:xfrm>
            <a:prstGeom prst="rect">
              <a:avLst/>
            </a:prstGeom>
            <a:blipFill>
              <a:blip r:embed="rId4" cstate="print"/>
              <a:stretch>
                <a:fillRect/>
              </a:stretch>
            </a:blipFill>
          </p:spPr>
          <p:txBody>
            <a:bodyPr wrap="square" lIns="0" tIns="0" rIns="0" bIns="0" rtlCol="0"/>
            <a:lstStyle/>
            <a:p>
              <a:endParaRPr/>
            </a:p>
          </p:txBody>
        </p:sp>
        <p:sp>
          <p:nvSpPr>
            <p:cNvPr id="33" name="object 6">
              <a:extLst>
                <a:ext uri="{FF2B5EF4-FFF2-40B4-BE49-F238E27FC236}">
                  <a16:creationId xmlns:a16="http://schemas.microsoft.com/office/drawing/2014/main" xmlns="" id="{05EABDDA-4BD9-234A-BC98-C20AC3235201}"/>
                </a:ext>
              </a:extLst>
            </p:cNvPr>
            <p:cNvSpPr/>
            <p:nvPr/>
          </p:nvSpPr>
          <p:spPr>
            <a:xfrm>
              <a:off x="7600442" y="6353923"/>
              <a:ext cx="433070" cy="164465"/>
            </a:xfrm>
            <a:custGeom>
              <a:avLst/>
              <a:gdLst/>
              <a:ahLst/>
              <a:cxnLst/>
              <a:rect l="l" t="t" r="r" b="b"/>
              <a:pathLst>
                <a:path w="433070" h="164465">
                  <a:moveTo>
                    <a:pt x="396065" y="0"/>
                  </a:moveTo>
                  <a:lnTo>
                    <a:pt x="326320" y="5599"/>
                  </a:lnTo>
                  <a:lnTo>
                    <a:pt x="226410" y="26749"/>
                  </a:lnTo>
                  <a:lnTo>
                    <a:pt x="166897" y="47078"/>
                  </a:lnTo>
                  <a:lnTo>
                    <a:pt x="115533" y="69664"/>
                  </a:lnTo>
                  <a:lnTo>
                    <a:pt x="72879" y="92374"/>
                  </a:lnTo>
                  <a:lnTo>
                    <a:pt x="39496" y="113072"/>
                  </a:lnTo>
                  <a:lnTo>
                    <a:pt x="2556" y="140045"/>
                  </a:lnTo>
                  <a:lnTo>
                    <a:pt x="0" y="142193"/>
                  </a:lnTo>
                  <a:lnTo>
                    <a:pt x="0" y="163961"/>
                  </a:lnTo>
                  <a:lnTo>
                    <a:pt x="7714" y="157617"/>
                  </a:lnTo>
                  <a:lnTo>
                    <a:pt x="14185" y="152879"/>
                  </a:lnTo>
                  <a:lnTo>
                    <a:pt x="66688" y="122836"/>
                  </a:lnTo>
                  <a:lnTo>
                    <a:pt x="104129" y="105638"/>
                  </a:lnTo>
                  <a:lnTo>
                    <a:pt x="149640" y="88693"/>
                  </a:lnTo>
                  <a:lnTo>
                    <a:pt x="203104" y="73512"/>
                  </a:lnTo>
                  <a:lnTo>
                    <a:pt x="264402" y="61606"/>
                  </a:lnTo>
                  <a:lnTo>
                    <a:pt x="333413" y="54487"/>
                  </a:lnTo>
                  <a:lnTo>
                    <a:pt x="381615" y="53131"/>
                  </a:lnTo>
                  <a:lnTo>
                    <a:pt x="432904" y="53131"/>
                  </a:lnTo>
                  <a:lnTo>
                    <a:pt x="432904" y="17"/>
                  </a:lnTo>
                  <a:lnTo>
                    <a:pt x="396065" y="0"/>
                  </a:lnTo>
                  <a:close/>
                </a:path>
                <a:path w="433070" h="164465">
                  <a:moveTo>
                    <a:pt x="432904" y="53131"/>
                  </a:moveTo>
                  <a:lnTo>
                    <a:pt x="381615" y="53131"/>
                  </a:lnTo>
                  <a:lnTo>
                    <a:pt x="406875" y="53551"/>
                  </a:lnTo>
                  <a:lnTo>
                    <a:pt x="432904" y="54766"/>
                  </a:lnTo>
                  <a:lnTo>
                    <a:pt x="432904" y="53131"/>
                  </a:lnTo>
                  <a:close/>
                </a:path>
              </a:pathLst>
            </a:custGeom>
            <a:solidFill>
              <a:srgbClr val="FFFFFF"/>
            </a:solidFill>
          </p:spPr>
          <p:txBody>
            <a:bodyPr wrap="square" lIns="0" tIns="0" rIns="0" bIns="0" rtlCol="0"/>
            <a:lstStyle/>
            <a:p>
              <a:endParaRPr/>
            </a:p>
          </p:txBody>
        </p:sp>
        <p:sp>
          <p:nvSpPr>
            <p:cNvPr id="34" name="object 7">
              <a:extLst>
                <a:ext uri="{FF2B5EF4-FFF2-40B4-BE49-F238E27FC236}">
                  <a16:creationId xmlns:a16="http://schemas.microsoft.com/office/drawing/2014/main" xmlns="" id="{572D0A41-2A58-7045-8817-61971F54837F}"/>
                </a:ext>
              </a:extLst>
            </p:cNvPr>
            <p:cNvSpPr/>
            <p:nvPr/>
          </p:nvSpPr>
          <p:spPr>
            <a:xfrm>
              <a:off x="7600454" y="6407086"/>
              <a:ext cx="432879" cy="110794"/>
            </a:xfrm>
            <a:prstGeom prst="rect">
              <a:avLst/>
            </a:prstGeom>
            <a:blipFill>
              <a:blip r:embed="rId5" cstate="print"/>
              <a:stretch>
                <a:fillRect/>
              </a:stretch>
            </a:blipFill>
          </p:spPr>
          <p:txBody>
            <a:bodyPr wrap="square" lIns="0" tIns="0" rIns="0" bIns="0" rtlCol="0"/>
            <a:lstStyle/>
            <a:p>
              <a:endParaRPr/>
            </a:p>
          </p:txBody>
        </p:sp>
        <p:sp>
          <p:nvSpPr>
            <p:cNvPr id="35" name="object 16">
              <a:extLst>
                <a:ext uri="{FF2B5EF4-FFF2-40B4-BE49-F238E27FC236}">
                  <a16:creationId xmlns:a16="http://schemas.microsoft.com/office/drawing/2014/main" xmlns="" id="{3DA62FB8-FBBE-6A40-AF62-8EF369944C11}"/>
                </a:ext>
              </a:extLst>
            </p:cNvPr>
            <p:cNvSpPr/>
            <p:nvPr/>
          </p:nvSpPr>
          <p:spPr>
            <a:xfrm>
              <a:off x="7605242" y="6305943"/>
              <a:ext cx="433070" cy="306705"/>
            </a:xfrm>
            <a:custGeom>
              <a:avLst/>
              <a:gdLst/>
              <a:ahLst/>
              <a:cxnLst/>
              <a:rect l="l" t="t" r="r" b="b"/>
              <a:pathLst>
                <a:path w="433070" h="306704">
                  <a:moveTo>
                    <a:pt x="0" y="306400"/>
                  </a:moveTo>
                  <a:lnTo>
                    <a:pt x="432892" y="306400"/>
                  </a:lnTo>
                  <a:lnTo>
                    <a:pt x="432892" y="0"/>
                  </a:lnTo>
                  <a:lnTo>
                    <a:pt x="0" y="0"/>
                  </a:lnTo>
                  <a:lnTo>
                    <a:pt x="0" y="306400"/>
                  </a:lnTo>
                  <a:close/>
                </a:path>
              </a:pathLst>
            </a:custGeom>
            <a:solidFill>
              <a:srgbClr val="FFFFFF"/>
            </a:solidFill>
          </p:spPr>
          <p:txBody>
            <a:bodyPr wrap="square" lIns="0" tIns="0" rIns="0" bIns="0" rtlCol="0"/>
            <a:lstStyle/>
            <a:p>
              <a:endParaRPr/>
            </a:p>
          </p:txBody>
        </p:sp>
        <p:sp>
          <p:nvSpPr>
            <p:cNvPr id="36" name="object 17">
              <a:extLst>
                <a:ext uri="{FF2B5EF4-FFF2-40B4-BE49-F238E27FC236}">
                  <a16:creationId xmlns:a16="http://schemas.microsoft.com/office/drawing/2014/main" xmlns="" id="{6E637AA7-0957-E848-BC85-C247E71FE3C9}"/>
                </a:ext>
              </a:extLst>
            </p:cNvPr>
            <p:cNvSpPr/>
            <p:nvPr/>
          </p:nvSpPr>
          <p:spPr>
            <a:xfrm>
              <a:off x="7605229" y="6305893"/>
              <a:ext cx="432904" cy="284708"/>
            </a:xfrm>
            <a:prstGeom prst="rect">
              <a:avLst/>
            </a:prstGeom>
            <a:blipFill>
              <a:blip r:embed="rId8" cstate="print"/>
              <a:stretch>
                <a:fillRect/>
              </a:stretch>
            </a:blipFill>
          </p:spPr>
          <p:txBody>
            <a:bodyPr wrap="square" lIns="0" tIns="0" rIns="0" bIns="0" rtlCol="0"/>
            <a:lstStyle/>
            <a:p>
              <a:endParaRPr/>
            </a:p>
          </p:txBody>
        </p:sp>
        <p:sp>
          <p:nvSpPr>
            <p:cNvPr id="37" name="object 18">
              <a:extLst>
                <a:ext uri="{FF2B5EF4-FFF2-40B4-BE49-F238E27FC236}">
                  <a16:creationId xmlns:a16="http://schemas.microsoft.com/office/drawing/2014/main" xmlns="" id="{F61BC634-FD78-5046-A0E0-B1DB33882B87}"/>
                </a:ext>
              </a:extLst>
            </p:cNvPr>
            <p:cNvSpPr/>
            <p:nvPr/>
          </p:nvSpPr>
          <p:spPr>
            <a:xfrm>
              <a:off x="7609585" y="6581317"/>
              <a:ext cx="7150" cy="5676"/>
            </a:xfrm>
            <a:prstGeom prst="rect">
              <a:avLst/>
            </a:prstGeom>
            <a:blipFill>
              <a:blip r:embed="rId9" cstate="print"/>
              <a:stretch>
                <a:fillRect/>
              </a:stretch>
            </a:blipFill>
          </p:spPr>
          <p:txBody>
            <a:bodyPr wrap="square" lIns="0" tIns="0" rIns="0" bIns="0" rtlCol="0"/>
            <a:lstStyle/>
            <a:p>
              <a:endParaRPr/>
            </a:p>
          </p:txBody>
        </p:sp>
        <p:sp>
          <p:nvSpPr>
            <p:cNvPr id="38" name="object 19">
              <a:extLst>
                <a:ext uri="{FF2B5EF4-FFF2-40B4-BE49-F238E27FC236}">
                  <a16:creationId xmlns:a16="http://schemas.microsoft.com/office/drawing/2014/main" xmlns="" id="{A7152C6C-EC47-8742-8DFD-47C5B356F4A7}"/>
                </a:ext>
              </a:extLst>
            </p:cNvPr>
            <p:cNvSpPr/>
            <p:nvPr/>
          </p:nvSpPr>
          <p:spPr>
            <a:xfrm>
              <a:off x="7609560" y="6385293"/>
              <a:ext cx="333082" cy="201701"/>
            </a:xfrm>
            <a:prstGeom prst="rect">
              <a:avLst/>
            </a:prstGeom>
            <a:blipFill>
              <a:blip r:embed="rId10" cstate="print"/>
              <a:stretch>
                <a:fillRect/>
              </a:stretch>
            </a:blipFill>
          </p:spPr>
          <p:txBody>
            <a:bodyPr wrap="square" lIns="0" tIns="0" rIns="0" bIns="0" rtlCol="0"/>
            <a:lstStyle/>
            <a:p>
              <a:endParaRPr/>
            </a:p>
          </p:txBody>
        </p:sp>
        <p:sp>
          <p:nvSpPr>
            <p:cNvPr id="39" name="object 20">
              <a:extLst>
                <a:ext uri="{FF2B5EF4-FFF2-40B4-BE49-F238E27FC236}">
                  <a16:creationId xmlns:a16="http://schemas.microsoft.com/office/drawing/2014/main" xmlns="" id="{9744043E-0B05-8446-A2A5-AC50D09F353A}"/>
                </a:ext>
              </a:extLst>
            </p:cNvPr>
            <p:cNvSpPr/>
            <p:nvPr/>
          </p:nvSpPr>
          <p:spPr>
            <a:xfrm>
              <a:off x="7644727" y="6427139"/>
              <a:ext cx="254038" cy="134353"/>
            </a:xfrm>
            <a:prstGeom prst="rect">
              <a:avLst/>
            </a:prstGeom>
            <a:blipFill>
              <a:blip r:embed="rId4" cstate="print"/>
              <a:stretch>
                <a:fillRect/>
              </a:stretch>
            </a:blipFill>
          </p:spPr>
          <p:txBody>
            <a:bodyPr wrap="square" lIns="0" tIns="0" rIns="0" bIns="0" rtlCol="0"/>
            <a:lstStyle/>
            <a:p>
              <a:endParaRPr/>
            </a:p>
          </p:txBody>
        </p:sp>
        <p:sp>
          <p:nvSpPr>
            <p:cNvPr id="40" name="object 21">
              <a:extLst>
                <a:ext uri="{FF2B5EF4-FFF2-40B4-BE49-F238E27FC236}">
                  <a16:creationId xmlns:a16="http://schemas.microsoft.com/office/drawing/2014/main" xmlns="" id="{E33153F9-BCDF-F441-8317-CE3DEBDEE8A1}"/>
                </a:ext>
              </a:extLst>
            </p:cNvPr>
            <p:cNvSpPr/>
            <p:nvPr/>
          </p:nvSpPr>
          <p:spPr>
            <a:xfrm>
              <a:off x="7605242" y="6448424"/>
              <a:ext cx="433070" cy="164465"/>
            </a:xfrm>
            <a:custGeom>
              <a:avLst/>
              <a:gdLst/>
              <a:ahLst/>
              <a:cxnLst/>
              <a:rect l="l" t="t" r="r" b="b"/>
              <a:pathLst>
                <a:path w="433070" h="164465">
                  <a:moveTo>
                    <a:pt x="396065" y="0"/>
                  </a:moveTo>
                  <a:lnTo>
                    <a:pt x="326320" y="5599"/>
                  </a:lnTo>
                  <a:lnTo>
                    <a:pt x="226410" y="26749"/>
                  </a:lnTo>
                  <a:lnTo>
                    <a:pt x="166897" y="47078"/>
                  </a:lnTo>
                  <a:lnTo>
                    <a:pt x="115533" y="69664"/>
                  </a:lnTo>
                  <a:lnTo>
                    <a:pt x="72879" y="92374"/>
                  </a:lnTo>
                  <a:lnTo>
                    <a:pt x="39496" y="113072"/>
                  </a:lnTo>
                  <a:lnTo>
                    <a:pt x="2556" y="140045"/>
                  </a:lnTo>
                  <a:lnTo>
                    <a:pt x="0" y="142193"/>
                  </a:lnTo>
                  <a:lnTo>
                    <a:pt x="0" y="163961"/>
                  </a:lnTo>
                  <a:lnTo>
                    <a:pt x="7714" y="157617"/>
                  </a:lnTo>
                  <a:lnTo>
                    <a:pt x="14185" y="152879"/>
                  </a:lnTo>
                  <a:lnTo>
                    <a:pt x="66688" y="122836"/>
                  </a:lnTo>
                  <a:lnTo>
                    <a:pt x="104129" y="105638"/>
                  </a:lnTo>
                  <a:lnTo>
                    <a:pt x="149640" y="88693"/>
                  </a:lnTo>
                  <a:lnTo>
                    <a:pt x="203104" y="73512"/>
                  </a:lnTo>
                  <a:lnTo>
                    <a:pt x="264402" y="61606"/>
                  </a:lnTo>
                  <a:lnTo>
                    <a:pt x="333413" y="54487"/>
                  </a:lnTo>
                  <a:lnTo>
                    <a:pt x="381615" y="53131"/>
                  </a:lnTo>
                  <a:lnTo>
                    <a:pt x="432904" y="53131"/>
                  </a:lnTo>
                  <a:lnTo>
                    <a:pt x="432904" y="17"/>
                  </a:lnTo>
                  <a:lnTo>
                    <a:pt x="396065" y="0"/>
                  </a:lnTo>
                  <a:close/>
                </a:path>
                <a:path w="433070" h="164465">
                  <a:moveTo>
                    <a:pt x="432904" y="53131"/>
                  </a:moveTo>
                  <a:lnTo>
                    <a:pt x="381615" y="53131"/>
                  </a:lnTo>
                  <a:lnTo>
                    <a:pt x="406875" y="53551"/>
                  </a:lnTo>
                  <a:lnTo>
                    <a:pt x="432904" y="54766"/>
                  </a:lnTo>
                  <a:lnTo>
                    <a:pt x="432904" y="53131"/>
                  </a:lnTo>
                  <a:close/>
                </a:path>
              </a:pathLst>
            </a:custGeom>
            <a:solidFill>
              <a:srgbClr val="FFFFFF"/>
            </a:solidFill>
          </p:spPr>
          <p:txBody>
            <a:bodyPr wrap="square" lIns="0" tIns="0" rIns="0" bIns="0" rtlCol="0"/>
            <a:lstStyle/>
            <a:p>
              <a:endParaRPr/>
            </a:p>
          </p:txBody>
        </p:sp>
        <p:sp>
          <p:nvSpPr>
            <p:cNvPr id="41" name="object 22">
              <a:extLst>
                <a:ext uri="{FF2B5EF4-FFF2-40B4-BE49-F238E27FC236}">
                  <a16:creationId xmlns:a16="http://schemas.microsoft.com/office/drawing/2014/main" xmlns="" id="{9A75F09A-AA5D-3E49-8E8B-5BB338761EE4}"/>
                </a:ext>
              </a:extLst>
            </p:cNvPr>
            <p:cNvSpPr/>
            <p:nvPr/>
          </p:nvSpPr>
          <p:spPr>
            <a:xfrm>
              <a:off x="7605255" y="6501574"/>
              <a:ext cx="432879" cy="110807"/>
            </a:xfrm>
            <a:prstGeom prst="rect">
              <a:avLst/>
            </a:prstGeom>
            <a:blipFill>
              <a:blip r:embed="rId11" cstate="print"/>
              <a:stretch>
                <a:fillRect/>
              </a:stretch>
            </a:blipFill>
          </p:spPr>
          <p:txBody>
            <a:bodyPr wrap="square" lIns="0" tIns="0" rIns="0" bIns="0" rtlCol="0"/>
            <a:lstStyle/>
            <a:p>
              <a:endParaRPr/>
            </a:p>
          </p:txBody>
        </p:sp>
        <p:sp>
          <p:nvSpPr>
            <p:cNvPr id="42" name="object 23">
              <a:extLst>
                <a:ext uri="{FF2B5EF4-FFF2-40B4-BE49-F238E27FC236}">
                  <a16:creationId xmlns:a16="http://schemas.microsoft.com/office/drawing/2014/main" xmlns="" id="{0A56E375-43B7-9344-A956-92F72D939FF5}"/>
                </a:ext>
              </a:extLst>
            </p:cNvPr>
            <p:cNvSpPr/>
            <p:nvPr/>
          </p:nvSpPr>
          <p:spPr>
            <a:xfrm>
              <a:off x="8079396" y="6281516"/>
              <a:ext cx="702906" cy="331139"/>
            </a:xfrm>
            <a:prstGeom prst="rect">
              <a:avLst/>
            </a:prstGeom>
            <a:blipFill>
              <a:blip r:embed="rId12" cstate="print"/>
              <a:stretch>
                <a:fillRect/>
              </a:stretch>
            </a:blipFill>
          </p:spPr>
          <p:txBody>
            <a:bodyPr wrap="square" lIns="0" tIns="0" rIns="0" bIns="0" rtlCol="0"/>
            <a:lstStyle/>
            <a:p>
              <a:endParaRPr/>
            </a:p>
          </p:txBody>
        </p:sp>
        <p:sp>
          <p:nvSpPr>
            <p:cNvPr id="43" name="object 24">
              <a:extLst>
                <a:ext uri="{FF2B5EF4-FFF2-40B4-BE49-F238E27FC236}">
                  <a16:creationId xmlns:a16="http://schemas.microsoft.com/office/drawing/2014/main" xmlns="" id="{2F87A6DB-0167-904C-878F-C1DD71C43EF2}"/>
                </a:ext>
              </a:extLst>
            </p:cNvPr>
            <p:cNvSpPr/>
            <p:nvPr/>
          </p:nvSpPr>
          <p:spPr>
            <a:xfrm>
              <a:off x="6029998" y="6453775"/>
              <a:ext cx="1447914" cy="157289"/>
            </a:xfrm>
            <a:prstGeom prst="rect">
              <a:avLst/>
            </a:prstGeom>
            <a:blipFill>
              <a:blip r:embed="rId13" cstate="print"/>
              <a:stretch>
                <a:fillRect/>
              </a:stretch>
            </a:blipFill>
          </p:spPr>
          <p:txBody>
            <a:bodyPr wrap="square" lIns="0" tIns="0" rIns="0" bIns="0" rtlCol="0"/>
            <a:lstStyle/>
            <a:p>
              <a:endParaRPr/>
            </a:p>
          </p:txBody>
        </p:sp>
      </p:grpSp>
      <p:sp>
        <p:nvSpPr>
          <p:cNvPr id="14" name="object 14"/>
          <p:cNvSpPr/>
          <p:nvPr/>
        </p:nvSpPr>
        <p:spPr>
          <a:xfrm>
            <a:off x="251993" y="6216002"/>
            <a:ext cx="5418455" cy="624205"/>
          </a:xfrm>
          <a:custGeom>
            <a:avLst/>
            <a:gdLst/>
            <a:ahLst/>
            <a:cxnLst/>
            <a:rect l="l" t="t" r="r" b="b"/>
            <a:pathLst>
              <a:path w="5418455" h="624204">
                <a:moveTo>
                  <a:pt x="0" y="624001"/>
                </a:moveTo>
                <a:lnTo>
                  <a:pt x="5418010" y="624001"/>
                </a:lnTo>
                <a:lnTo>
                  <a:pt x="5418010" y="0"/>
                </a:lnTo>
                <a:lnTo>
                  <a:pt x="0" y="0"/>
                </a:lnTo>
                <a:lnTo>
                  <a:pt x="0" y="624001"/>
                </a:lnTo>
                <a:close/>
              </a:path>
            </a:pathLst>
          </a:custGeom>
          <a:solidFill>
            <a:srgbClr val="FFCC00"/>
          </a:solidFill>
        </p:spPr>
        <p:txBody>
          <a:bodyPr wrap="square" lIns="0" tIns="0" rIns="0" bIns="0" rtlCol="0"/>
          <a:lstStyle/>
          <a:p>
            <a:endParaRPr/>
          </a:p>
        </p:txBody>
      </p:sp>
      <p:pic>
        <p:nvPicPr>
          <p:cNvPr id="1032" name="Picture 8"/>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85750" y="1441450"/>
            <a:ext cx="8572500" cy="4449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CaixaDeTexto 1"/>
          <p:cNvSpPr txBox="1"/>
          <p:nvPr/>
        </p:nvSpPr>
        <p:spPr>
          <a:xfrm>
            <a:off x="291587" y="967964"/>
            <a:ext cx="9334553" cy="369332"/>
          </a:xfrm>
          <a:prstGeom prst="rect">
            <a:avLst/>
          </a:prstGeom>
          <a:noFill/>
        </p:spPr>
        <p:txBody>
          <a:bodyPr wrap="square" rtlCol="0">
            <a:spAutoFit/>
          </a:bodyPr>
          <a:lstStyle/>
          <a:p>
            <a:pPr algn="ctr"/>
            <a:r>
              <a:rPr lang="pt-BR" dirty="0" smtClean="0"/>
              <a:t>A taxa SELIC se encontra no seu menor patamar desde 1999.  </a:t>
            </a:r>
            <a:endParaRPr lang="pt-BR" dirty="0"/>
          </a:p>
        </p:txBody>
      </p:sp>
    </p:spTree>
    <p:extLst>
      <p:ext uri="{BB962C8B-B14F-4D97-AF65-F5344CB8AC3E}">
        <p14:creationId xmlns:p14="http://schemas.microsoft.com/office/powerpoint/2010/main" val="3777526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object 11"/>
          <p:cNvSpPr/>
          <p:nvPr/>
        </p:nvSpPr>
        <p:spPr>
          <a:xfrm>
            <a:off x="624001" y="12"/>
            <a:ext cx="6912609" cy="12065"/>
          </a:xfrm>
          <a:custGeom>
            <a:avLst/>
            <a:gdLst/>
            <a:ahLst/>
            <a:cxnLst/>
            <a:rect l="l" t="t" r="r" b="b"/>
            <a:pathLst>
              <a:path w="6912609" h="12065">
                <a:moveTo>
                  <a:pt x="0" y="12001"/>
                </a:moveTo>
                <a:lnTo>
                  <a:pt x="6912000" y="12001"/>
                </a:lnTo>
                <a:lnTo>
                  <a:pt x="6912000" y="0"/>
                </a:lnTo>
                <a:lnTo>
                  <a:pt x="0" y="0"/>
                </a:lnTo>
                <a:lnTo>
                  <a:pt x="0" y="12001"/>
                </a:lnTo>
                <a:close/>
              </a:path>
            </a:pathLst>
          </a:custGeom>
          <a:solidFill>
            <a:srgbClr val="FFFDEE"/>
          </a:solidFill>
        </p:spPr>
        <p:txBody>
          <a:bodyPr wrap="square" lIns="0" tIns="0" rIns="0" bIns="0" rtlCol="0"/>
          <a:lstStyle/>
          <a:p>
            <a:endParaRPr/>
          </a:p>
        </p:txBody>
      </p:sp>
      <p:sp>
        <p:nvSpPr>
          <p:cNvPr id="13" name="object 13"/>
          <p:cNvSpPr/>
          <p:nvPr/>
        </p:nvSpPr>
        <p:spPr>
          <a:xfrm>
            <a:off x="5516994" y="5985014"/>
            <a:ext cx="3627120" cy="231140"/>
          </a:xfrm>
          <a:custGeom>
            <a:avLst/>
            <a:gdLst/>
            <a:ahLst/>
            <a:cxnLst/>
            <a:rect l="l" t="t" r="r" b="b"/>
            <a:pathLst>
              <a:path w="3627120" h="231139">
                <a:moveTo>
                  <a:pt x="0" y="230987"/>
                </a:moveTo>
                <a:lnTo>
                  <a:pt x="3627005" y="230987"/>
                </a:lnTo>
                <a:lnTo>
                  <a:pt x="3627005" y="0"/>
                </a:lnTo>
                <a:lnTo>
                  <a:pt x="0" y="0"/>
                </a:lnTo>
                <a:lnTo>
                  <a:pt x="0" y="230987"/>
                </a:lnTo>
                <a:close/>
              </a:path>
            </a:pathLst>
          </a:custGeom>
          <a:solidFill>
            <a:srgbClr val="F7A600"/>
          </a:solidFill>
        </p:spPr>
        <p:txBody>
          <a:bodyPr wrap="square" lIns="0" tIns="0" rIns="0" bIns="0" rtlCol="0"/>
          <a:lstStyle/>
          <a:p>
            <a:endParaRPr/>
          </a:p>
        </p:txBody>
      </p:sp>
      <p:sp>
        <p:nvSpPr>
          <p:cNvPr id="15" name="object 15"/>
          <p:cNvSpPr/>
          <p:nvPr/>
        </p:nvSpPr>
        <p:spPr>
          <a:xfrm>
            <a:off x="5670003" y="6081344"/>
            <a:ext cx="3474085" cy="758825"/>
          </a:xfrm>
          <a:custGeom>
            <a:avLst/>
            <a:gdLst/>
            <a:ahLst/>
            <a:cxnLst/>
            <a:rect l="l" t="t" r="r" b="b"/>
            <a:pathLst>
              <a:path w="3474084" h="758825">
                <a:moveTo>
                  <a:pt x="0" y="758659"/>
                </a:moveTo>
                <a:lnTo>
                  <a:pt x="3473996" y="758659"/>
                </a:lnTo>
                <a:lnTo>
                  <a:pt x="3473996" y="0"/>
                </a:lnTo>
                <a:lnTo>
                  <a:pt x="0" y="0"/>
                </a:lnTo>
                <a:lnTo>
                  <a:pt x="0" y="758659"/>
                </a:lnTo>
                <a:close/>
              </a:path>
            </a:pathLst>
          </a:custGeom>
          <a:solidFill>
            <a:srgbClr val="FFFDEE"/>
          </a:solidFill>
        </p:spPr>
        <p:txBody>
          <a:bodyPr wrap="square" lIns="0" tIns="0" rIns="0" bIns="0" rtlCol="0"/>
          <a:lstStyle/>
          <a:p>
            <a:endParaRPr/>
          </a:p>
        </p:txBody>
      </p:sp>
      <p:sp>
        <p:nvSpPr>
          <p:cNvPr id="25" name="object 25"/>
          <p:cNvSpPr/>
          <p:nvPr/>
        </p:nvSpPr>
        <p:spPr>
          <a:xfrm>
            <a:off x="0" y="5832005"/>
            <a:ext cx="252095" cy="1008380"/>
          </a:xfrm>
          <a:custGeom>
            <a:avLst/>
            <a:gdLst/>
            <a:ahLst/>
            <a:cxnLst/>
            <a:rect l="l" t="t" r="r" b="b"/>
            <a:pathLst>
              <a:path w="252095" h="1008379">
                <a:moveTo>
                  <a:pt x="0" y="1007999"/>
                </a:moveTo>
                <a:lnTo>
                  <a:pt x="251993" y="1007999"/>
                </a:lnTo>
                <a:lnTo>
                  <a:pt x="251993" y="0"/>
                </a:lnTo>
                <a:lnTo>
                  <a:pt x="0" y="0"/>
                </a:lnTo>
                <a:lnTo>
                  <a:pt x="0" y="1007999"/>
                </a:lnTo>
                <a:close/>
              </a:path>
            </a:pathLst>
          </a:custGeom>
          <a:solidFill>
            <a:srgbClr val="F7A600"/>
          </a:solidFill>
        </p:spPr>
        <p:txBody>
          <a:bodyPr wrap="square" lIns="0" tIns="0" rIns="0" bIns="0" rtlCol="0"/>
          <a:lstStyle/>
          <a:p>
            <a:endParaRPr/>
          </a:p>
        </p:txBody>
      </p:sp>
      <p:sp>
        <p:nvSpPr>
          <p:cNvPr id="26" name="object 26"/>
          <p:cNvSpPr/>
          <p:nvPr/>
        </p:nvSpPr>
        <p:spPr>
          <a:xfrm>
            <a:off x="0" y="12014"/>
            <a:ext cx="9144000" cy="1248410"/>
          </a:xfrm>
          <a:custGeom>
            <a:avLst/>
            <a:gdLst/>
            <a:ahLst/>
            <a:cxnLst/>
            <a:rect l="l" t="t" r="r" b="b"/>
            <a:pathLst>
              <a:path w="9144000" h="1248410">
                <a:moveTo>
                  <a:pt x="0" y="1247990"/>
                </a:moveTo>
                <a:lnTo>
                  <a:pt x="9144000" y="1247990"/>
                </a:lnTo>
                <a:lnTo>
                  <a:pt x="9144000" y="0"/>
                </a:lnTo>
                <a:lnTo>
                  <a:pt x="0" y="0"/>
                </a:lnTo>
                <a:lnTo>
                  <a:pt x="0" y="1247990"/>
                </a:lnTo>
                <a:close/>
              </a:path>
            </a:pathLst>
          </a:custGeom>
          <a:solidFill>
            <a:srgbClr val="FFCC00"/>
          </a:solidFill>
        </p:spPr>
        <p:txBody>
          <a:bodyPr wrap="square" lIns="0" tIns="0" rIns="0" bIns="0" rtlCol="0"/>
          <a:lstStyle/>
          <a:p>
            <a:pPr algn="ctr"/>
            <a:r>
              <a:rPr lang="pt-BR" dirty="0" smtClean="0"/>
              <a:t>Enquanto a taxa SELIC caiu praticamente pela metade entre final de 2017 e março de 2020, não houve alteração do teto do juros do empréstimo consignado do INSS, havendo um descompasso das trajetórias.  </a:t>
            </a:r>
            <a:endParaRPr dirty="0"/>
          </a:p>
        </p:txBody>
      </p:sp>
      <p:grpSp>
        <p:nvGrpSpPr>
          <p:cNvPr id="16" name="Agrupar 15"/>
          <p:cNvGrpSpPr/>
          <p:nvPr/>
        </p:nvGrpSpPr>
        <p:grpSpPr>
          <a:xfrm>
            <a:off x="5516994" y="5985013"/>
            <a:ext cx="3627120" cy="855156"/>
            <a:chOff x="5516994" y="5985013"/>
            <a:chExt cx="3627120" cy="855156"/>
          </a:xfrm>
        </p:grpSpPr>
        <p:sp>
          <p:nvSpPr>
            <p:cNvPr id="18" name="object 7"/>
            <p:cNvSpPr/>
            <p:nvPr/>
          </p:nvSpPr>
          <p:spPr>
            <a:xfrm>
              <a:off x="8074596" y="6187015"/>
              <a:ext cx="702906" cy="331141"/>
            </a:xfrm>
            <a:prstGeom prst="rect">
              <a:avLst/>
            </a:prstGeom>
            <a:blipFill>
              <a:blip r:embed="rId2" cstate="print"/>
              <a:stretch>
                <a:fillRect/>
              </a:stretch>
            </a:blipFill>
          </p:spPr>
          <p:txBody>
            <a:bodyPr wrap="square" lIns="0" tIns="0" rIns="0" bIns="0" rtlCol="0"/>
            <a:lstStyle/>
            <a:p>
              <a:endParaRPr/>
            </a:p>
          </p:txBody>
        </p:sp>
        <p:sp>
          <p:nvSpPr>
            <p:cNvPr id="19" name="object 13">
              <a:extLst>
                <a:ext uri="{FF2B5EF4-FFF2-40B4-BE49-F238E27FC236}">
                  <a16:creationId xmlns:a16="http://schemas.microsoft.com/office/drawing/2014/main" xmlns="" id="{94BD26A5-C923-714B-B069-527B4F627B78}"/>
                </a:ext>
              </a:extLst>
            </p:cNvPr>
            <p:cNvSpPr/>
            <p:nvPr/>
          </p:nvSpPr>
          <p:spPr>
            <a:xfrm>
              <a:off x="5516994" y="5985013"/>
              <a:ext cx="3627120" cy="855015"/>
            </a:xfrm>
            <a:custGeom>
              <a:avLst/>
              <a:gdLst/>
              <a:ahLst/>
              <a:cxnLst/>
              <a:rect l="l" t="t" r="r" b="b"/>
              <a:pathLst>
                <a:path w="3627120" h="231139">
                  <a:moveTo>
                    <a:pt x="0" y="230987"/>
                  </a:moveTo>
                  <a:lnTo>
                    <a:pt x="3627005" y="230987"/>
                  </a:lnTo>
                  <a:lnTo>
                    <a:pt x="3627005" y="0"/>
                  </a:lnTo>
                  <a:lnTo>
                    <a:pt x="0" y="0"/>
                  </a:lnTo>
                  <a:lnTo>
                    <a:pt x="0" y="230987"/>
                  </a:lnTo>
                  <a:close/>
                </a:path>
              </a:pathLst>
            </a:custGeom>
            <a:solidFill>
              <a:srgbClr val="F7A600"/>
            </a:solidFill>
          </p:spPr>
          <p:txBody>
            <a:bodyPr wrap="square" lIns="0" tIns="0" rIns="0" bIns="0" rtlCol="0"/>
            <a:lstStyle/>
            <a:p>
              <a:endParaRPr/>
            </a:p>
          </p:txBody>
        </p:sp>
        <p:sp>
          <p:nvSpPr>
            <p:cNvPr id="20" name="object 15">
              <a:extLst>
                <a:ext uri="{FF2B5EF4-FFF2-40B4-BE49-F238E27FC236}">
                  <a16:creationId xmlns:a16="http://schemas.microsoft.com/office/drawing/2014/main" xmlns="" id="{39172E40-C72D-A642-91A2-046ED5D2642B}"/>
                </a:ext>
              </a:extLst>
            </p:cNvPr>
            <p:cNvSpPr/>
            <p:nvPr/>
          </p:nvSpPr>
          <p:spPr>
            <a:xfrm>
              <a:off x="5670003" y="6081344"/>
              <a:ext cx="3474085" cy="758825"/>
            </a:xfrm>
            <a:custGeom>
              <a:avLst/>
              <a:gdLst/>
              <a:ahLst/>
              <a:cxnLst/>
              <a:rect l="l" t="t" r="r" b="b"/>
              <a:pathLst>
                <a:path w="3474084" h="758825">
                  <a:moveTo>
                    <a:pt x="0" y="758659"/>
                  </a:moveTo>
                  <a:lnTo>
                    <a:pt x="3473996" y="758659"/>
                  </a:lnTo>
                  <a:lnTo>
                    <a:pt x="3473996" y="0"/>
                  </a:lnTo>
                  <a:lnTo>
                    <a:pt x="0" y="0"/>
                  </a:lnTo>
                  <a:lnTo>
                    <a:pt x="0" y="758659"/>
                  </a:lnTo>
                  <a:close/>
                </a:path>
              </a:pathLst>
            </a:custGeom>
            <a:solidFill>
              <a:srgbClr val="FFFDEE"/>
            </a:solidFill>
          </p:spPr>
          <p:txBody>
            <a:bodyPr wrap="square" lIns="0" tIns="0" rIns="0" bIns="0" rtlCol="0"/>
            <a:lstStyle/>
            <a:p>
              <a:endParaRPr/>
            </a:p>
          </p:txBody>
        </p:sp>
        <p:sp>
          <p:nvSpPr>
            <p:cNvPr id="21" name="object 3">
              <a:extLst>
                <a:ext uri="{FF2B5EF4-FFF2-40B4-BE49-F238E27FC236}">
                  <a16:creationId xmlns:a16="http://schemas.microsoft.com/office/drawing/2014/main" xmlns="" id="{3108EE41-8CD9-0E44-8433-BD33E3A7C79D}"/>
                </a:ext>
              </a:extLst>
            </p:cNvPr>
            <p:cNvSpPr/>
            <p:nvPr/>
          </p:nvSpPr>
          <p:spPr>
            <a:xfrm>
              <a:off x="7604759" y="6290792"/>
              <a:ext cx="333082" cy="201701"/>
            </a:xfrm>
            <a:prstGeom prst="rect">
              <a:avLst/>
            </a:prstGeom>
            <a:blipFill>
              <a:blip r:embed="rId3" cstate="print"/>
              <a:stretch>
                <a:fillRect/>
              </a:stretch>
            </a:blipFill>
          </p:spPr>
          <p:txBody>
            <a:bodyPr wrap="square" lIns="0" tIns="0" rIns="0" bIns="0" rtlCol="0"/>
            <a:lstStyle/>
            <a:p>
              <a:endParaRPr/>
            </a:p>
          </p:txBody>
        </p:sp>
        <p:sp>
          <p:nvSpPr>
            <p:cNvPr id="22" name="object 4">
              <a:extLst>
                <a:ext uri="{FF2B5EF4-FFF2-40B4-BE49-F238E27FC236}">
                  <a16:creationId xmlns:a16="http://schemas.microsoft.com/office/drawing/2014/main" xmlns="" id="{C06807C8-980D-9A4A-80C3-F7C68ED6903B}"/>
                </a:ext>
              </a:extLst>
            </p:cNvPr>
            <p:cNvSpPr/>
            <p:nvPr/>
          </p:nvSpPr>
          <p:spPr>
            <a:xfrm>
              <a:off x="7639925" y="6332639"/>
              <a:ext cx="254038" cy="134353"/>
            </a:xfrm>
            <a:prstGeom prst="rect">
              <a:avLst/>
            </a:prstGeom>
            <a:blipFill>
              <a:blip r:embed="rId4" cstate="print"/>
              <a:stretch>
                <a:fillRect/>
              </a:stretch>
            </a:blipFill>
          </p:spPr>
          <p:txBody>
            <a:bodyPr wrap="square" lIns="0" tIns="0" rIns="0" bIns="0" rtlCol="0"/>
            <a:lstStyle/>
            <a:p>
              <a:endParaRPr/>
            </a:p>
          </p:txBody>
        </p:sp>
        <p:sp>
          <p:nvSpPr>
            <p:cNvPr id="23" name="object 5">
              <a:extLst>
                <a:ext uri="{FF2B5EF4-FFF2-40B4-BE49-F238E27FC236}">
                  <a16:creationId xmlns:a16="http://schemas.microsoft.com/office/drawing/2014/main" xmlns="" id="{69D1C18A-6E71-D841-B0B3-AE8619AE4752}"/>
                </a:ext>
              </a:extLst>
            </p:cNvPr>
            <p:cNvSpPr/>
            <p:nvPr/>
          </p:nvSpPr>
          <p:spPr>
            <a:xfrm>
              <a:off x="7600442" y="6353923"/>
              <a:ext cx="433070" cy="164465"/>
            </a:xfrm>
            <a:custGeom>
              <a:avLst/>
              <a:gdLst/>
              <a:ahLst/>
              <a:cxnLst/>
              <a:rect l="l" t="t" r="r" b="b"/>
              <a:pathLst>
                <a:path w="433070" h="164465">
                  <a:moveTo>
                    <a:pt x="396065" y="0"/>
                  </a:moveTo>
                  <a:lnTo>
                    <a:pt x="326320" y="5599"/>
                  </a:lnTo>
                  <a:lnTo>
                    <a:pt x="226410" y="26749"/>
                  </a:lnTo>
                  <a:lnTo>
                    <a:pt x="166897" y="47078"/>
                  </a:lnTo>
                  <a:lnTo>
                    <a:pt x="115533" y="69664"/>
                  </a:lnTo>
                  <a:lnTo>
                    <a:pt x="72879" y="92374"/>
                  </a:lnTo>
                  <a:lnTo>
                    <a:pt x="39496" y="113072"/>
                  </a:lnTo>
                  <a:lnTo>
                    <a:pt x="2556" y="140045"/>
                  </a:lnTo>
                  <a:lnTo>
                    <a:pt x="0" y="142193"/>
                  </a:lnTo>
                  <a:lnTo>
                    <a:pt x="0" y="163961"/>
                  </a:lnTo>
                  <a:lnTo>
                    <a:pt x="7714" y="157617"/>
                  </a:lnTo>
                  <a:lnTo>
                    <a:pt x="14185" y="152879"/>
                  </a:lnTo>
                  <a:lnTo>
                    <a:pt x="66688" y="122836"/>
                  </a:lnTo>
                  <a:lnTo>
                    <a:pt x="104129" y="105638"/>
                  </a:lnTo>
                  <a:lnTo>
                    <a:pt x="149640" y="88693"/>
                  </a:lnTo>
                  <a:lnTo>
                    <a:pt x="203104" y="73512"/>
                  </a:lnTo>
                  <a:lnTo>
                    <a:pt x="264402" y="61606"/>
                  </a:lnTo>
                  <a:lnTo>
                    <a:pt x="333413" y="54487"/>
                  </a:lnTo>
                  <a:lnTo>
                    <a:pt x="381615" y="53131"/>
                  </a:lnTo>
                  <a:lnTo>
                    <a:pt x="432904" y="53131"/>
                  </a:lnTo>
                  <a:lnTo>
                    <a:pt x="432904" y="17"/>
                  </a:lnTo>
                  <a:lnTo>
                    <a:pt x="396065" y="0"/>
                  </a:lnTo>
                  <a:close/>
                </a:path>
                <a:path w="433070" h="164465">
                  <a:moveTo>
                    <a:pt x="432904" y="53131"/>
                  </a:moveTo>
                  <a:lnTo>
                    <a:pt x="381615" y="53131"/>
                  </a:lnTo>
                  <a:lnTo>
                    <a:pt x="406875" y="53551"/>
                  </a:lnTo>
                  <a:lnTo>
                    <a:pt x="432904" y="54766"/>
                  </a:lnTo>
                  <a:lnTo>
                    <a:pt x="432904" y="53131"/>
                  </a:lnTo>
                  <a:close/>
                </a:path>
              </a:pathLst>
            </a:custGeom>
            <a:solidFill>
              <a:srgbClr val="FFFFFF"/>
            </a:solidFill>
          </p:spPr>
          <p:txBody>
            <a:bodyPr wrap="square" lIns="0" tIns="0" rIns="0" bIns="0" rtlCol="0"/>
            <a:lstStyle/>
            <a:p>
              <a:endParaRPr/>
            </a:p>
          </p:txBody>
        </p:sp>
        <p:sp>
          <p:nvSpPr>
            <p:cNvPr id="24" name="object 6">
              <a:extLst>
                <a:ext uri="{FF2B5EF4-FFF2-40B4-BE49-F238E27FC236}">
                  <a16:creationId xmlns:a16="http://schemas.microsoft.com/office/drawing/2014/main" xmlns="" id="{9B225C2B-D8D1-9549-B61A-986F5D632562}"/>
                </a:ext>
              </a:extLst>
            </p:cNvPr>
            <p:cNvSpPr/>
            <p:nvPr/>
          </p:nvSpPr>
          <p:spPr>
            <a:xfrm>
              <a:off x="7600454" y="6407086"/>
              <a:ext cx="432879" cy="110794"/>
            </a:xfrm>
            <a:prstGeom prst="rect">
              <a:avLst/>
            </a:prstGeom>
            <a:blipFill>
              <a:blip r:embed="rId5" cstate="print"/>
              <a:stretch>
                <a:fillRect/>
              </a:stretch>
            </a:blipFill>
          </p:spPr>
          <p:txBody>
            <a:bodyPr wrap="square" lIns="0" tIns="0" rIns="0" bIns="0" rtlCol="0"/>
            <a:lstStyle/>
            <a:p>
              <a:endParaRPr/>
            </a:p>
          </p:txBody>
        </p:sp>
        <p:sp>
          <p:nvSpPr>
            <p:cNvPr id="30" name="object 3">
              <a:extLst>
                <a:ext uri="{FF2B5EF4-FFF2-40B4-BE49-F238E27FC236}">
                  <a16:creationId xmlns:a16="http://schemas.microsoft.com/office/drawing/2014/main" xmlns="" id="{E701E6A7-E487-DE48-B93D-AA3B810C2209}"/>
                </a:ext>
              </a:extLst>
            </p:cNvPr>
            <p:cNvSpPr/>
            <p:nvPr/>
          </p:nvSpPr>
          <p:spPr>
            <a:xfrm>
              <a:off x="7604785" y="6482664"/>
              <a:ext cx="12763" cy="9829"/>
            </a:xfrm>
            <a:prstGeom prst="rect">
              <a:avLst/>
            </a:prstGeom>
            <a:blipFill>
              <a:blip r:embed="rId6" cstate="print"/>
              <a:stretch>
                <a:fillRect/>
              </a:stretch>
            </a:blipFill>
          </p:spPr>
          <p:txBody>
            <a:bodyPr wrap="square" lIns="0" tIns="0" rIns="0" bIns="0" rtlCol="0"/>
            <a:lstStyle/>
            <a:p>
              <a:endParaRPr/>
            </a:p>
          </p:txBody>
        </p:sp>
        <p:sp>
          <p:nvSpPr>
            <p:cNvPr id="31" name="object 4">
              <a:extLst>
                <a:ext uri="{FF2B5EF4-FFF2-40B4-BE49-F238E27FC236}">
                  <a16:creationId xmlns:a16="http://schemas.microsoft.com/office/drawing/2014/main" xmlns="" id="{FF1BFC07-9DA7-2B49-AE54-DB96DC109AF6}"/>
                </a:ext>
              </a:extLst>
            </p:cNvPr>
            <p:cNvSpPr/>
            <p:nvPr/>
          </p:nvSpPr>
          <p:spPr>
            <a:xfrm>
              <a:off x="7604759" y="6290792"/>
              <a:ext cx="333082" cy="201701"/>
            </a:xfrm>
            <a:prstGeom prst="rect">
              <a:avLst/>
            </a:prstGeom>
            <a:blipFill>
              <a:blip r:embed="rId7" cstate="print"/>
              <a:stretch>
                <a:fillRect/>
              </a:stretch>
            </a:blipFill>
          </p:spPr>
          <p:txBody>
            <a:bodyPr wrap="square" lIns="0" tIns="0" rIns="0" bIns="0" rtlCol="0"/>
            <a:lstStyle/>
            <a:p>
              <a:endParaRPr/>
            </a:p>
          </p:txBody>
        </p:sp>
        <p:sp>
          <p:nvSpPr>
            <p:cNvPr id="32" name="object 5">
              <a:extLst>
                <a:ext uri="{FF2B5EF4-FFF2-40B4-BE49-F238E27FC236}">
                  <a16:creationId xmlns:a16="http://schemas.microsoft.com/office/drawing/2014/main" xmlns="" id="{C6AC9697-0841-1A49-9EDE-EB3FC72B34DA}"/>
                </a:ext>
              </a:extLst>
            </p:cNvPr>
            <p:cNvSpPr/>
            <p:nvPr/>
          </p:nvSpPr>
          <p:spPr>
            <a:xfrm>
              <a:off x="7639925" y="6332639"/>
              <a:ext cx="254038" cy="134353"/>
            </a:xfrm>
            <a:prstGeom prst="rect">
              <a:avLst/>
            </a:prstGeom>
            <a:blipFill>
              <a:blip r:embed="rId4" cstate="print"/>
              <a:stretch>
                <a:fillRect/>
              </a:stretch>
            </a:blipFill>
          </p:spPr>
          <p:txBody>
            <a:bodyPr wrap="square" lIns="0" tIns="0" rIns="0" bIns="0" rtlCol="0"/>
            <a:lstStyle/>
            <a:p>
              <a:endParaRPr/>
            </a:p>
          </p:txBody>
        </p:sp>
        <p:sp>
          <p:nvSpPr>
            <p:cNvPr id="33" name="object 6">
              <a:extLst>
                <a:ext uri="{FF2B5EF4-FFF2-40B4-BE49-F238E27FC236}">
                  <a16:creationId xmlns:a16="http://schemas.microsoft.com/office/drawing/2014/main" xmlns="" id="{05EABDDA-4BD9-234A-BC98-C20AC3235201}"/>
                </a:ext>
              </a:extLst>
            </p:cNvPr>
            <p:cNvSpPr/>
            <p:nvPr/>
          </p:nvSpPr>
          <p:spPr>
            <a:xfrm>
              <a:off x="7600442" y="6353923"/>
              <a:ext cx="433070" cy="164465"/>
            </a:xfrm>
            <a:custGeom>
              <a:avLst/>
              <a:gdLst/>
              <a:ahLst/>
              <a:cxnLst/>
              <a:rect l="l" t="t" r="r" b="b"/>
              <a:pathLst>
                <a:path w="433070" h="164465">
                  <a:moveTo>
                    <a:pt x="396065" y="0"/>
                  </a:moveTo>
                  <a:lnTo>
                    <a:pt x="326320" y="5599"/>
                  </a:lnTo>
                  <a:lnTo>
                    <a:pt x="226410" y="26749"/>
                  </a:lnTo>
                  <a:lnTo>
                    <a:pt x="166897" y="47078"/>
                  </a:lnTo>
                  <a:lnTo>
                    <a:pt x="115533" y="69664"/>
                  </a:lnTo>
                  <a:lnTo>
                    <a:pt x="72879" y="92374"/>
                  </a:lnTo>
                  <a:lnTo>
                    <a:pt x="39496" y="113072"/>
                  </a:lnTo>
                  <a:lnTo>
                    <a:pt x="2556" y="140045"/>
                  </a:lnTo>
                  <a:lnTo>
                    <a:pt x="0" y="142193"/>
                  </a:lnTo>
                  <a:lnTo>
                    <a:pt x="0" y="163961"/>
                  </a:lnTo>
                  <a:lnTo>
                    <a:pt x="7714" y="157617"/>
                  </a:lnTo>
                  <a:lnTo>
                    <a:pt x="14185" y="152879"/>
                  </a:lnTo>
                  <a:lnTo>
                    <a:pt x="66688" y="122836"/>
                  </a:lnTo>
                  <a:lnTo>
                    <a:pt x="104129" y="105638"/>
                  </a:lnTo>
                  <a:lnTo>
                    <a:pt x="149640" y="88693"/>
                  </a:lnTo>
                  <a:lnTo>
                    <a:pt x="203104" y="73512"/>
                  </a:lnTo>
                  <a:lnTo>
                    <a:pt x="264402" y="61606"/>
                  </a:lnTo>
                  <a:lnTo>
                    <a:pt x="333413" y="54487"/>
                  </a:lnTo>
                  <a:lnTo>
                    <a:pt x="381615" y="53131"/>
                  </a:lnTo>
                  <a:lnTo>
                    <a:pt x="432904" y="53131"/>
                  </a:lnTo>
                  <a:lnTo>
                    <a:pt x="432904" y="17"/>
                  </a:lnTo>
                  <a:lnTo>
                    <a:pt x="396065" y="0"/>
                  </a:lnTo>
                  <a:close/>
                </a:path>
                <a:path w="433070" h="164465">
                  <a:moveTo>
                    <a:pt x="432904" y="53131"/>
                  </a:moveTo>
                  <a:lnTo>
                    <a:pt x="381615" y="53131"/>
                  </a:lnTo>
                  <a:lnTo>
                    <a:pt x="406875" y="53551"/>
                  </a:lnTo>
                  <a:lnTo>
                    <a:pt x="432904" y="54766"/>
                  </a:lnTo>
                  <a:lnTo>
                    <a:pt x="432904" y="53131"/>
                  </a:lnTo>
                  <a:close/>
                </a:path>
              </a:pathLst>
            </a:custGeom>
            <a:solidFill>
              <a:srgbClr val="FFFFFF"/>
            </a:solidFill>
          </p:spPr>
          <p:txBody>
            <a:bodyPr wrap="square" lIns="0" tIns="0" rIns="0" bIns="0" rtlCol="0"/>
            <a:lstStyle/>
            <a:p>
              <a:endParaRPr/>
            </a:p>
          </p:txBody>
        </p:sp>
        <p:sp>
          <p:nvSpPr>
            <p:cNvPr id="34" name="object 7">
              <a:extLst>
                <a:ext uri="{FF2B5EF4-FFF2-40B4-BE49-F238E27FC236}">
                  <a16:creationId xmlns:a16="http://schemas.microsoft.com/office/drawing/2014/main" xmlns="" id="{572D0A41-2A58-7045-8817-61971F54837F}"/>
                </a:ext>
              </a:extLst>
            </p:cNvPr>
            <p:cNvSpPr/>
            <p:nvPr/>
          </p:nvSpPr>
          <p:spPr>
            <a:xfrm>
              <a:off x="7600454" y="6407086"/>
              <a:ext cx="432879" cy="110794"/>
            </a:xfrm>
            <a:prstGeom prst="rect">
              <a:avLst/>
            </a:prstGeom>
            <a:blipFill>
              <a:blip r:embed="rId5" cstate="print"/>
              <a:stretch>
                <a:fillRect/>
              </a:stretch>
            </a:blipFill>
          </p:spPr>
          <p:txBody>
            <a:bodyPr wrap="square" lIns="0" tIns="0" rIns="0" bIns="0" rtlCol="0"/>
            <a:lstStyle/>
            <a:p>
              <a:endParaRPr/>
            </a:p>
          </p:txBody>
        </p:sp>
        <p:sp>
          <p:nvSpPr>
            <p:cNvPr id="35" name="object 16">
              <a:extLst>
                <a:ext uri="{FF2B5EF4-FFF2-40B4-BE49-F238E27FC236}">
                  <a16:creationId xmlns:a16="http://schemas.microsoft.com/office/drawing/2014/main" xmlns="" id="{3DA62FB8-FBBE-6A40-AF62-8EF369944C11}"/>
                </a:ext>
              </a:extLst>
            </p:cNvPr>
            <p:cNvSpPr/>
            <p:nvPr/>
          </p:nvSpPr>
          <p:spPr>
            <a:xfrm>
              <a:off x="7605242" y="6305943"/>
              <a:ext cx="433070" cy="306705"/>
            </a:xfrm>
            <a:custGeom>
              <a:avLst/>
              <a:gdLst/>
              <a:ahLst/>
              <a:cxnLst/>
              <a:rect l="l" t="t" r="r" b="b"/>
              <a:pathLst>
                <a:path w="433070" h="306704">
                  <a:moveTo>
                    <a:pt x="0" y="306400"/>
                  </a:moveTo>
                  <a:lnTo>
                    <a:pt x="432892" y="306400"/>
                  </a:lnTo>
                  <a:lnTo>
                    <a:pt x="432892" y="0"/>
                  </a:lnTo>
                  <a:lnTo>
                    <a:pt x="0" y="0"/>
                  </a:lnTo>
                  <a:lnTo>
                    <a:pt x="0" y="306400"/>
                  </a:lnTo>
                  <a:close/>
                </a:path>
              </a:pathLst>
            </a:custGeom>
            <a:solidFill>
              <a:srgbClr val="FFFFFF"/>
            </a:solidFill>
          </p:spPr>
          <p:txBody>
            <a:bodyPr wrap="square" lIns="0" tIns="0" rIns="0" bIns="0" rtlCol="0"/>
            <a:lstStyle/>
            <a:p>
              <a:endParaRPr/>
            </a:p>
          </p:txBody>
        </p:sp>
        <p:sp>
          <p:nvSpPr>
            <p:cNvPr id="36" name="object 17">
              <a:extLst>
                <a:ext uri="{FF2B5EF4-FFF2-40B4-BE49-F238E27FC236}">
                  <a16:creationId xmlns:a16="http://schemas.microsoft.com/office/drawing/2014/main" xmlns="" id="{6E637AA7-0957-E848-BC85-C247E71FE3C9}"/>
                </a:ext>
              </a:extLst>
            </p:cNvPr>
            <p:cNvSpPr/>
            <p:nvPr/>
          </p:nvSpPr>
          <p:spPr>
            <a:xfrm>
              <a:off x="7605229" y="6305893"/>
              <a:ext cx="432904" cy="284708"/>
            </a:xfrm>
            <a:prstGeom prst="rect">
              <a:avLst/>
            </a:prstGeom>
            <a:blipFill>
              <a:blip r:embed="rId8" cstate="print"/>
              <a:stretch>
                <a:fillRect/>
              </a:stretch>
            </a:blipFill>
          </p:spPr>
          <p:txBody>
            <a:bodyPr wrap="square" lIns="0" tIns="0" rIns="0" bIns="0" rtlCol="0"/>
            <a:lstStyle/>
            <a:p>
              <a:endParaRPr/>
            </a:p>
          </p:txBody>
        </p:sp>
        <p:sp>
          <p:nvSpPr>
            <p:cNvPr id="37" name="object 18">
              <a:extLst>
                <a:ext uri="{FF2B5EF4-FFF2-40B4-BE49-F238E27FC236}">
                  <a16:creationId xmlns:a16="http://schemas.microsoft.com/office/drawing/2014/main" xmlns="" id="{F61BC634-FD78-5046-A0E0-B1DB33882B87}"/>
                </a:ext>
              </a:extLst>
            </p:cNvPr>
            <p:cNvSpPr/>
            <p:nvPr/>
          </p:nvSpPr>
          <p:spPr>
            <a:xfrm>
              <a:off x="7609585" y="6581317"/>
              <a:ext cx="7150" cy="5676"/>
            </a:xfrm>
            <a:prstGeom prst="rect">
              <a:avLst/>
            </a:prstGeom>
            <a:blipFill>
              <a:blip r:embed="rId9" cstate="print"/>
              <a:stretch>
                <a:fillRect/>
              </a:stretch>
            </a:blipFill>
          </p:spPr>
          <p:txBody>
            <a:bodyPr wrap="square" lIns="0" tIns="0" rIns="0" bIns="0" rtlCol="0"/>
            <a:lstStyle/>
            <a:p>
              <a:endParaRPr/>
            </a:p>
          </p:txBody>
        </p:sp>
        <p:sp>
          <p:nvSpPr>
            <p:cNvPr id="38" name="object 19">
              <a:extLst>
                <a:ext uri="{FF2B5EF4-FFF2-40B4-BE49-F238E27FC236}">
                  <a16:creationId xmlns:a16="http://schemas.microsoft.com/office/drawing/2014/main" xmlns="" id="{A7152C6C-EC47-8742-8DFD-47C5B356F4A7}"/>
                </a:ext>
              </a:extLst>
            </p:cNvPr>
            <p:cNvSpPr/>
            <p:nvPr/>
          </p:nvSpPr>
          <p:spPr>
            <a:xfrm>
              <a:off x="7609560" y="6385293"/>
              <a:ext cx="333082" cy="201701"/>
            </a:xfrm>
            <a:prstGeom prst="rect">
              <a:avLst/>
            </a:prstGeom>
            <a:blipFill>
              <a:blip r:embed="rId10" cstate="print"/>
              <a:stretch>
                <a:fillRect/>
              </a:stretch>
            </a:blipFill>
          </p:spPr>
          <p:txBody>
            <a:bodyPr wrap="square" lIns="0" tIns="0" rIns="0" bIns="0" rtlCol="0"/>
            <a:lstStyle/>
            <a:p>
              <a:endParaRPr/>
            </a:p>
          </p:txBody>
        </p:sp>
        <p:sp>
          <p:nvSpPr>
            <p:cNvPr id="39" name="object 20">
              <a:extLst>
                <a:ext uri="{FF2B5EF4-FFF2-40B4-BE49-F238E27FC236}">
                  <a16:creationId xmlns:a16="http://schemas.microsoft.com/office/drawing/2014/main" xmlns="" id="{9744043E-0B05-8446-A2A5-AC50D09F353A}"/>
                </a:ext>
              </a:extLst>
            </p:cNvPr>
            <p:cNvSpPr/>
            <p:nvPr/>
          </p:nvSpPr>
          <p:spPr>
            <a:xfrm>
              <a:off x="7644727" y="6427139"/>
              <a:ext cx="254038" cy="134353"/>
            </a:xfrm>
            <a:prstGeom prst="rect">
              <a:avLst/>
            </a:prstGeom>
            <a:blipFill>
              <a:blip r:embed="rId4" cstate="print"/>
              <a:stretch>
                <a:fillRect/>
              </a:stretch>
            </a:blipFill>
          </p:spPr>
          <p:txBody>
            <a:bodyPr wrap="square" lIns="0" tIns="0" rIns="0" bIns="0" rtlCol="0"/>
            <a:lstStyle/>
            <a:p>
              <a:endParaRPr/>
            </a:p>
          </p:txBody>
        </p:sp>
        <p:sp>
          <p:nvSpPr>
            <p:cNvPr id="40" name="object 21">
              <a:extLst>
                <a:ext uri="{FF2B5EF4-FFF2-40B4-BE49-F238E27FC236}">
                  <a16:creationId xmlns:a16="http://schemas.microsoft.com/office/drawing/2014/main" xmlns="" id="{E33153F9-BCDF-F441-8317-CE3DEBDEE8A1}"/>
                </a:ext>
              </a:extLst>
            </p:cNvPr>
            <p:cNvSpPr/>
            <p:nvPr/>
          </p:nvSpPr>
          <p:spPr>
            <a:xfrm>
              <a:off x="7605242" y="6448424"/>
              <a:ext cx="433070" cy="164465"/>
            </a:xfrm>
            <a:custGeom>
              <a:avLst/>
              <a:gdLst/>
              <a:ahLst/>
              <a:cxnLst/>
              <a:rect l="l" t="t" r="r" b="b"/>
              <a:pathLst>
                <a:path w="433070" h="164465">
                  <a:moveTo>
                    <a:pt x="396065" y="0"/>
                  </a:moveTo>
                  <a:lnTo>
                    <a:pt x="326320" y="5599"/>
                  </a:lnTo>
                  <a:lnTo>
                    <a:pt x="226410" y="26749"/>
                  </a:lnTo>
                  <a:lnTo>
                    <a:pt x="166897" y="47078"/>
                  </a:lnTo>
                  <a:lnTo>
                    <a:pt x="115533" y="69664"/>
                  </a:lnTo>
                  <a:lnTo>
                    <a:pt x="72879" y="92374"/>
                  </a:lnTo>
                  <a:lnTo>
                    <a:pt x="39496" y="113072"/>
                  </a:lnTo>
                  <a:lnTo>
                    <a:pt x="2556" y="140045"/>
                  </a:lnTo>
                  <a:lnTo>
                    <a:pt x="0" y="142193"/>
                  </a:lnTo>
                  <a:lnTo>
                    <a:pt x="0" y="163961"/>
                  </a:lnTo>
                  <a:lnTo>
                    <a:pt x="7714" y="157617"/>
                  </a:lnTo>
                  <a:lnTo>
                    <a:pt x="14185" y="152879"/>
                  </a:lnTo>
                  <a:lnTo>
                    <a:pt x="66688" y="122836"/>
                  </a:lnTo>
                  <a:lnTo>
                    <a:pt x="104129" y="105638"/>
                  </a:lnTo>
                  <a:lnTo>
                    <a:pt x="149640" y="88693"/>
                  </a:lnTo>
                  <a:lnTo>
                    <a:pt x="203104" y="73512"/>
                  </a:lnTo>
                  <a:lnTo>
                    <a:pt x="264402" y="61606"/>
                  </a:lnTo>
                  <a:lnTo>
                    <a:pt x="333413" y="54487"/>
                  </a:lnTo>
                  <a:lnTo>
                    <a:pt x="381615" y="53131"/>
                  </a:lnTo>
                  <a:lnTo>
                    <a:pt x="432904" y="53131"/>
                  </a:lnTo>
                  <a:lnTo>
                    <a:pt x="432904" y="17"/>
                  </a:lnTo>
                  <a:lnTo>
                    <a:pt x="396065" y="0"/>
                  </a:lnTo>
                  <a:close/>
                </a:path>
                <a:path w="433070" h="164465">
                  <a:moveTo>
                    <a:pt x="432904" y="53131"/>
                  </a:moveTo>
                  <a:lnTo>
                    <a:pt x="381615" y="53131"/>
                  </a:lnTo>
                  <a:lnTo>
                    <a:pt x="406875" y="53551"/>
                  </a:lnTo>
                  <a:lnTo>
                    <a:pt x="432904" y="54766"/>
                  </a:lnTo>
                  <a:lnTo>
                    <a:pt x="432904" y="53131"/>
                  </a:lnTo>
                  <a:close/>
                </a:path>
              </a:pathLst>
            </a:custGeom>
            <a:solidFill>
              <a:srgbClr val="FFFFFF"/>
            </a:solidFill>
          </p:spPr>
          <p:txBody>
            <a:bodyPr wrap="square" lIns="0" tIns="0" rIns="0" bIns="0" rtlCol="0"/>
            <a:lstStyle/>
            <a:p>
              <a:endParaRPr/>
            </a:p>
          </p:txBody>
        </p:sp>
        <p:sp>
          <p:nvSpPr>
            <p:cNvPr id="41" name="object 22">
              <a:extLst>
                <a:ext uri="{FF2B5EF4-FFF2-40B4-BE49-F238E27FC236}">
                  <a16:creationId xmlns:a16="http://schemas.microsoft.com/office/drawing/2014/main" xmlns="" id="{9A75F09A-AA5D-3E49-8E8B-5BB338761EE4}"/>
                </a:ext>
              </a:extLst>
            </p:cNvPr>
            <p:cNvSpPr/>
            <p:nvPr/>
          </p:nvSpPr>
          <p:spPr>
            <a:xfrm>
              <a:off x="7605255" y="6501574"/>
              <a:ext cx="432879" cy="110807"/>
            </a:xfrm>
            <a:prstGeom prst="rect">
              <a:avLst/>
            </a:prstGeom>
            <a:blipFill>
              <a:blip r:embed="rId11" cstate="print"/>
              <a:stretch>
                <a:fillRect/>
              </a:stretch>
            </a:blipFill>
          </p:spPr>
          <p:txBody>
            <a:bodyPr wrap="square" lIns="0" tIns="0" rIns="0" bIns="0" rtlCol="0"/>
            <a:lstStyle/>
            <a:p>
              <a:endParaRPr/>
            </a:p>
          </p:txBody>
        </p:sp>
        <p:sp>
          <p:nvSpPr>
            <p:cNvPr id="42" name="object 23">
              <a:extLst>
                <a:ext uri="{FF2B5EF4-FFF2-40B4-BE49-F238E27FC236}">
                  <a16:creationId xmlns:a16="http://schemas.microsoft.com/office/drawing/2014/main" xmlns="" id="{0A56E375-43B7-9344-A956-92F72D939FF5}"/>
                </a:ext>
              </a:extLst>
            </p:cNvPr>
            <p:cNvSpPr/>
            <p:nvPr/>
          </p:nvSpPr>
          <p:spPr>
            <a:xfrm>
              <a:off x="8079396" y="6281516"/>
              <a:ext cx="702906" cy="331139"/>
            </a:xfrm>
            <a:prstGeom prst="rect">
              <a:avLst/>
            </a:prstGeom>
            <a:blipFill>
              <a:blip r:embed="rId12" cstate="print"/>
              <a:stretch>
                <a:fillRect/>
              </a:stretch>
            </a:blipFill>
          </p:spPr>
          <p:txBody>
            <a:bodyPr wrap="square" lIns="0" tIns="0" rIns="0" bIns="0" rtlCol="0"/>
            <a:lstStyle/>
            <a:p>
              <a:endParaRPr/>
            </a:p>
          </p:txBody>
        </p:sp>
        <p:sp>
          <p:nvSpPr>
            <p:cNvPr id="43" name="object 24">
              <a:extLst>
                <a:ext uri="{FF2B5EF4-FFF2-40B4-BE49-F238E27FC236}">
                  <a16:creationId xmlns:a16="http://schemas.microsoft.com/office/drawing/2014/main" xmlns="" id="{2F87A6DB-0167-904C-878F-C1DD71C43EF2}"/>
                </a:ext>
              </a:extLst>
            </p:cNvPr>
            <p:cNvSpPr/>
            <p:nvPr/>
          </p:nvSpPr>
          <p:spPr>
            <a:xfrm>
              <a:off x="6029998" y="6453775"/>
              <a:ext cx="1447914" cy="157289"/>
            </a:xfrm>
            <a:prstGeom prst="rect">
              <a:avLst/>
            </a:prstGeom>
            <a:blipFill>
              <a:blip r:embed="rId13" cstate="print"/>
              <a:stretch>
                <a:fillRect/>
              </a:stretch>
            </a:blipFill>
          </p:spPr>
          <p:txBody>
            <a:bodyPr wrap="square" lIns="0" tIns="0" rIns="0" bIns="0" rtlCol="0"/>
            <a:lstStyle/>
            <a:p>
              <a:endParaRPr/>
            </a:p>
          </p:txBody>
        </p:sp>
      </p:grpSp>
      <p:sp>
        <p:nvSpPr>
          <p:cNvPr id="14" name="object 14"/>
          <p:cNvSpPr/>
          <p:nvPr/>
        </p:nvSpPr>
        <p:spPr>
          <a:xfrm>
            <a:off x="251993" y="6216002"/>
            <a:ext cx="5418455" cy="624205"/>
          </a:xfrm>
          <a:custGeom>
            <a:avLst/>
            <a:gdLst/>
            <a:ahLst/>
            <a:cxnLst/>
            <a:rect l="l" t="t" r="r" b="b"/>
            <a:pathLst>
              <a:path w="5418455" h="624204">
                <a:moveTo>
                  <a:pt x="0" y="624001"/>
                </a:moveTo>
                <a:lnTo>
                  <a:pt x="5418010" y="624001"/>
                </a:lnTo>
                <a:lnTo>
                  <a:pt x="5418010" y="0"/>
                </a:lnTo>
                <a:lnTo>
                  <a:pt x="0" y="0"/>
                </a:lnTo>
                <a:lnTo>
                  <a:pt x="0" y="624001"/>
                </a:lnTo>
                <a:close/>
              </a:path>
            </a:pathLst>
          </a:custGeom>
          <a:solidFill>
            <a:srgbClr val="FFCC00"/>
          </a:solidFill>
        </p:spPr>
        <p:txBody>
          <a:bodyPr wrap="square" lIns="0" tIns="0" rIns="0" bIns="0" rtlCol="0"/>
          <a:lstStyle/>
          <a:p>
            <a:endParaRPr/>
          </a:p>
        </p:txBody>
      </p:sp>
      <p:pic>
        <p:nvPicPr>
          <p:cNvPr id="44" name="Imagem 43"/>
          <p:cNvPicPr>
            <a:picLocks noChangeAspect="1"/>
          </p:cNvPicPr>
          <p:nvPr/>
        </p:nvPicPr>
        <p:blipFill>
          <a:blip r:embed="rId14"/>
          <a:stretch>
            <a:fillRect/>
          </a:stretch>
        </p:blipFill>
        <p:spPr>
          <a:xfrm>
            <a:off x="533400" y="1402905"/>
            <a:ext cx="8244101" cy="4507469"/>
          </a:xfrm>
          <a:prstGeom prst="rect">
            <a:avLst/>
          </a:prstGeom>
        </p:spPr>
      </p:pic>
    </p:spTree>
    <p:extLst>
      <p:ext uri="{BB962C8B-B14F-4D97-AF65-F5344CB8AC3E}">
        <p14:creationId xmlns:p14="http://schemas.microsoft.com/office/powerpoint/2010/main" val="37289447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object 11"/>
          <p:cNvSpPr/>
          <p:nvPr/>
        </p:nvSpPr>
        <p:spPr>
          <a:xfrm>
            <a:off x="624001" y="12"/>
            <a:ext cx="6912609" cy="12065"/>
          </a:xfrm>
          <a:custGeom>
            <a:avLst/>
            <a:gdLst/>
            <a:ahLst/>
            <a:cxnLst/>
            <a:rect l="l" t="t" r="r" b="b"/>
            <a:pathLst>
              <a:path w="6912609" h="12065">
                <a:moveTo>
                  <a:pt x="0" y="12001"/>
                </a:moveTo>
                <a:lnTo>
                  <a:pt x="6912000" y="12001"/>
                </a:lnTo>
                <a:lnTo>
                  <a:pt x="6912000" y="0"/>
                </a:lnTo>
                <a:lnTo>
                  <a:pt x="0" y="0"/>
                </a:lnTo>
                <a:lnTo>
                  <a:pt x="0" y="12001"/>
                </a:lnTo>
                <a:close/>
              </a:path>
            </a:pathLst>
          </a:custGeom>
          <a:solidFill>
            <a:srgbClr val="FFFDEE"/>
          </a:solidFill>
        </p:spPr>
        <p:txBody>
          <a:bodyPr wrap="square" lIns="0" tIns="0" rIns="0" bIns="0" rtlCol="0"/>
          <a:lstStyle/>
          <a:p>
            <a:endParaRPr/>
          </a:p>
        </p:txBody>
      </p:sp>
      <p:sp>
        <p:nvSpPr>
          <p:cNvPr id="13" name="object 13"/>
          <p:cNvSpPr/>
          <p:nvPr/>
        </p:nvSpPr>
        <p:spPr>
          <a:xfrm>
            <a:off x="5516994" y="5985014"/>
            <a:ext cx="3627120" cy="231140"/>
          </a:xfrm>
          <a:custGeom>
            <a:avLst/>
            <a:gdLst/>
            <a:ahLst/>
            <a:cxnLst/>
            <a:rect l="l" t="t" r="r" b="b"/>
            <a:pathLst>
              <a:path w="3627120" h="231139">
                <a:moveTo>
                  <a:pt x="0" y="230987"/>
                </a:moveTo>
                <a:lnTo>
                  <a:pt x="3627005" y="230987"/>
                </a:lnTo>
                <a:lnTo>
                  <a:pt x="3627005" y="0"/>
                </a:lnTo>
                <a:lnTo>
                  <a:pt x="0" y="0"/>
                </a:lnTo>
                <a:lnTo>
                  <a:pt x="0" y="230987"/>
                </a:lnTo>
                <a:close/>
              </a:path>
            </a:pathLst>
          </a:custGeom>
          <a:solidFill>
            <a:srgbClr val="F7A600"/>
          </a:solidFill>
        </p:spPr>
        <p:txBody>
          <a:bodyPr wrap="square" lIns="0" tIns="0" rIns="0" bIns="0" rtlCol="0"/>
          <a:lstStyle/>
          <a:p>
            <a:endParaRPr/>
          </a:p>
        </p:txBody>
      </p:sp>
      <p:sp>
        <p:nvSpPr>
          <p:cNvPr id="15" name="object 15"/>
          <p:cNvSpPr/>
          <p:nvPr/>
        </p:nvSpPr>
        <p:spPr>
          <a:xfrm>
            <a:off x="5670003" y="6081344"/>
            <a:ext cx="3474085" cy="758825"/>
          </a:xfrm>
          <a:custGeom>
            <a:avLst/>
            <a:gdLst/>
            <a:ahLst/>
            <a:cxnLst/>
            <a:rect l="l" t="t" r="r" b="b"/>
            <a:pathLst>
              <a:path w="3474084" h="758825">
                <a:moveTo>
                  <a:pt x="0" y="758659"/>
                </a:moveTo>
                <a:lnTo>
                  <a:pt x="3473996" y="758659"/>
                </a:lnTo>
                <a:lnTo>
                  <a:pt x="3473996" y="0"/>
                </a:lnTo>
                <a:lnTo>
                  <a:pt x="0" y="0"/>
                </a:lnTo>
                <a:lnTo>
                  <a:pt x="0" y="758659"/>
                </a:lnTo>
                <a:close/>
              </a:path>
            </a:pathLst>
          </a:custGeom>
          <a:solidFill>
            <a:srgbClr val="FFFDEE"/>
          </a:solidFill>
        </p:spPr>
        <p:txBody>
          <a:bodyPr wrap="square" lIns="0" tIns="0" rIns="0" bIns="0" rtlCol="0"/>
          <a:lstStyle/>
          <a:p>
            <a:endParaRPr/>
          </a:p>
        </p:txBody>
      </p:sp>
      <p:sp>
        <p:nvSpPr>
          <p:cNvPr id="25" name="object 25"/>
          <p:cNvSpPr/>
          <p:nvPr/>
        </p:nvSpPr>
        <p:spPr>
          <a:xfrm>
            <a:off x="0" y="5832005"/>
            <a:ext cx="252095" cy="1008380"/>
          </a:xfrm>
          <a:custGeom>
            <a:avLst/>
            <a:gdLst/>
            <a:ahLst/>
            <a:cxnLst/>
            <a:rect l="l" t="t" r="r" b="b"/>
            <a:pathLst>
              <a:path w="252095" h="1008379">
                <a:moveTo>
                  <a:pt x="0" y="1007999"/>
                </a:moveTo>
                <a:lnTo>
                  <a:pt x="251993" y="1007999"/>
                </a:lnTo>
                <a:lnTo>
                  <a:pt x="251993" y="0"/>
                </a:lnTo>
                <a:lnTo>
                  <a:pt x="0" y="0"/>
                </a:lnTo>
                <a:lnTo>
                  <a:pt x="0" y="1007999"/>
                </a:lnTo>
                <a:close/>
              </a:path>
            </a:pathLst>
          </a:custGeom>
          <a:solidFill>
            <a:srgbClr val="F7A600"/>
          </a:solidFill>
        </p:spPr>
        <p:txBody>
          <a:bodyPr wrap="square" lIns="0" tIns="0" rIns="0" bIns="0" rtlCol="0"/>
          <a:lstStyle/>
          <a:p>
            <a:endParaRPr/>
          </a:p>
        </p:txBody>
      </p:sp>
      <p:sp>
        <p:nvSpPr>
          <p:cNvPr id="26" name="object 26"/>
          <p:cNvSpPr/>
          <p:nvPr/>
        </p:nvSpPr>
        <p:spPr>
          <a:xfrm>
            <a:off x="1" y="464820"/>
            <a:ext cx="9144000" cy="795604"/>
          </a:xfrm>
          <a:custGeom>
            <a:avLst/>
            <a:gdLst/>
            <a:ahLst/>
            <a:cxnLst/>
            <a:rect l="l" t="t" r="r" b="b"/>
            <a:pathLst>
              <a:path w="9144000" h="1248410">
                <a:moveTo>
                  <a:pt x="0" y="1247990"/>
                </a:moveTo>
                <a:lnTo>
                  <a:pt x="9144000" y="1247990"/>
                </a:lnTo>
                <a:lnTo>
                  <a:pt x="9144000" y="0"/>
                </a:lnTo>
                <a:lnTo>
                  <a:pt x="0" y="0"/>
                </a:lnTo>
                <a:lnTo>
                  <a:pt x="0" y="1247990"/>
                </a:lnTo>
                <a:close/>
              </a:path>
            </a:pathLst>
          </a:custGeom>
          <a:solidFill>
            <a:srgbClr val="FFCC00"/>
          </a:solidFill>
        </p:spPr>
        <p:txBody>
          <a:bodyPr wrap="square" lIns="0" tIns="0" rIns="0" bIns="0" rtlCol="0"/>
          <a:lstStyle/>
          <a:p>
            <a:pPr algn="ctr"/>
            <a:endParaRPr lang="pt-BR" dirty="0" smtClean="0"/>
          </a:p>
          <a:p>
            <a:pPr algn="ctr"/>
            <a:r>
              <a:rPr lang="pt-BR" sz="2800" dirty="0" smtClean="0"/>
              <a:t>PROPOSTA</a:t>
            </a:r>
            <a:endParaRPr sz="2800" dirty="0"/>
          </a:p>
        </p:txBody>
      </p:sp>
      <p:sp>
        <p:nvSpPr>
          <p:cNvPr id="27" name="object 27"/>
          <p:cNvSpPr/>
          <p:nvPr/>
        </p:nvSpPr>
        <p:spPr>
          <a:xfrm>
            <a:off x="0" y="0"/>
            <a:ext cx="624205" cy="464820"/>
          </a:xfrm>
          <a:custGeom>
            <a:avLst/>
            <a:gdLst/>
            <a:ahLst/>
            <a:cxnLst/>
            <a:rect l="l" t="t" r="r" b="b"/>
            <a:pathLst>
              <a:path w="624205" h="464820">
                <a:moveTo>
                  <a:pt x="0" y="464756"/>
                </a:moveTo>
                <a:lnTo>
                  <a:pt x="624001" y="464756"/>
                </a:lnTo>
                <a:lnTo>
                  <a:pt x="624001" y="0"/>
                </a:lnTo>
                <a:lnTo>
                  <a:pt x="0" y="0"/>
                </a:lnTo>
                <a:lnTo>
                  <a:pt x="0" y="464756"/>
                </a:lnTo>
                <a:close/>
              </a:path>
            </a:pathLst>
          </a:custGeom>
          <a:solidFill>
            <a:srgbClr val="76AE62"/>
          </a:solidFill>
        </p:spPr>
        <p:txBody>
          <a:bodyPr wrap="square" lIns="0" tIns="0" rIns="0" bIns="0" rtlCol="0"/>
          <a:lstStyle/>
          <a:p>
            <a:endParaRPr/>
          </a:p>
        </p:txBody>
      </p:sp>
      <p:sp>
        <p:nvSpPr>
          <p:cNvPr id="28" name="object 28"/>
          <p:cNvSpPr/>
          <p:nvPr/>
        </p:nvSpPr>
        <p:spPr>
          <a:xfrm>
            <a:off x="7536002" y="12"/>
            <a:ext cx="1608455" cy="396240"/>
          </a:xfrm>
          <a:custGeom>
            <a:avLst/>
            <a:gdLst/>
            <a:ahLst/>
            <a:cxnLst/>
            <a:rect l="l" t="t" r="r" b="b"/>
            <a:pathLst>
              <a:path w="1608454" h="396240">
                <a:moveTo>
                  <a:pt x="0" y="395986"/>
                </a:moveTo>
                <a:lnTo>
                  <a:pt x="1607997" y="395986"/>
                </a:lnTo>
                <a:lnTo>
                  <a:pt x="1607997" y="0"/>
                </a:lnTo>
                <a:lnTo>
                  <a:pt x="0" y="0"/>
                </a:lnTo>
                <a:lnTo>
                  <a:pt x="0" y="395986"/>
                </a:lnTo>
                <a:close/>
              </a:path>
            </a:pathLst>
          </a:custGeom>
          <a:solidFill>
            <a:srgbClr val="F7A600"/>
          </a:solidFill>
        </p:spPr>
        <p:txBody>
          <a:bodyPr wrap="square" lIns="0" tIns="0" rIns="0" bIns="0" rtlCol="0"/>
          <a:lstStyle/>
          <a:p>
            <a:endParaRPr/>
          </a:p>
        </p:txBody>
      </p:sp>
      <p:grpSp>
        <p:nvGrpSpPr>
          <p:cNvPr id="16" name="Agrupar 15"/>
          <p:cNvGrpSpPr/>
          <p:nvPr/>
        </p:nvGrpSpPr>
        <p:grpSpPr>
          <a:xfrm>
            <a:off x="5516994" y="5985013"/>
            <a:ext cx="3627120" cy="855156"/>
            <a:chOff x="5516994" y="5985013"/>
            <a:chExt cx="3627120" cy="855156"/>
          </a:xfrm>
        </p:grpSpPr>
        <p:sp>
          <p:nvSpPr>
            <p:cNvPr id="18" name="object 7"/>
            <p:cNvSpPr/>
            <p:nvPr/>
          </p:nvSpPr>
          <p:spPr>
            <a:xfrm>
              <a:off x="8074596" y="6187015"/>
              <a:ext cx="702906" cy="331141"/>
            </a:xfrm>
            <a:prstGeom prst="rect">
              <a:avLst/>
            </a:prstGeom>
            <a:blipFill>
              <a:blip r:embed="rId2" cstate="print"/>
              <a:stretch>
                <a:fillRect/>
              </a:stretch>
            </a:blipFill>
          </p:spPr>
          <p:txBody>
            <a:bodyPr wrap="square" lIns="0" tIns="0" rIns="0" bIns="0" rtlCol="0"/>
            <a:lstStyle/>
            <a:p>
              <a:endParaRPr/>
            </a:p>
          </p:txBody>
        </p:sp>
        <p:sp>
          <p:nvSpPr>
            <p:cNvPr id="19" name="object 13">
              <a:extLst>
                <a:ext uri="{FF2B5EF4-FFF2-40B4-BE49-F238E27FC236}">
                  <a16:creationId xmlns:a16="http://schemas.microsoft.com/office/drawing/2014/main" xmlns="" id="{94BD26A5-C923-714B-B069-527B4F627B78}"/>
                </a:ext>
              </a:extLst>
            </p:cNvPr>
            <p:cNvSpPr/>
            <p:nvPr/>
          </p:nvSpPr>
          <p:spPr>
            <a:xfrm>
              <a:off x="5516994" y="5985013"/>
              <a:ext cx="3627120" cy="855015"/>
            </a:xfrm>
            <a:custGeom>
              <a:avLst/>
              <a:gdLst/>
              <a:ahLst/>
              <a:cxnLst/>
              <a:rect l="l" t="t" r="r" b="b"/>
              <a:pathLst>
                <a:path w="3627120" h="231139">
                  <a:moveTo>
                    <a:pt x="0" y="230987"/>
                  </a:moveTo>
                  <a:lnTo>
                    <a:pt x="3627005" y="230987"/>
                  </a:lnTo>
                  <a:lnTo>
                    <a:pt x="3627005" y="0"/>
                  </a:lnTo>
                  <a:lnTo>
                    <a:pt x="0" y="0"/>
                  </a:lnTo>
                  <a:lnTo>
                    <a:pt x="0" y="230987"/>
                  </a:lnTo>
                  <a:close/>
                </a:path>
              </a:pathLst>
            </a:custGeom>
            <a:solidFill>
              <a:srgbClr val="F7A600"/>
            </a:solidFill>
          </p:spPr>
          <p:txBody>
            <a:bodyPr wrap="square" lIns="0" tIns="0" rIns="0" bIns="0" rtlCol="0"/>
            <a:lstStyle/>
            <a:p>
              <a:endParaRPr/>
            </a:p>
          </p:txBody>
        </p:sp>
        <p:sp>
          <p:nvSpPr>
            <p:cNvPr id="20" name="object 15">
              <a:extLst>
                <a:ext uri="{FF2B5EF4-FFF2-40B4-BE49-F238E27FC236}">
                  <a16:creationId xmlns:a16="http://schemas.microsoft.com/office/drawing/2014/main" xmlns="" id="{39172E40-C72D-A642-91A2-046ED5D2642B}"/>
                </a:ext>
              </a:extLst>
            </p:cNvPr>
            <p:cNvSpPr/>
            <p:nvPr/>
          </p:nvSpPr>
          <p:spPr>
            <a:xfrm>
              <a:off x="5670003" y="6081344"/>
              <a:ext cx="3474085" cy="758825"/>
            </a:xfrm>
            <a:custGeom>
              <a:avLst/>
              <a:gdLst/>
              <a:ahLst/>
              <a:cxnLst/>
              <a:rect l="l" t="t" r="r" b="b"/>
              <a:pathLst>
                <a:path w="3474084" h="758825">
                  <a:moveTo>
                    <a:pt x="0" y="758659"/>
                  </a:moveTo>
                  <a:lnTo>
                    <a:pt x="3473996" y="758659"/>
                  </a:lnTo>
                  <a:lnTo>
                    <a:pt x="3473996" y="0"/>
                  </a:lnTo>
                  <a:lnTo>
                    <a:pt x="0" y="0"/>
                  </a:lnTo>
                  <a:lnTo>
                    <a:pt x="0" y="758659"/>
                  </a:lnTo>
                  <a:close/>
                </a:path>
              </a:pathLst>
            </a:custGeom>
            <a:solidFill>
              <a:srgbClr val="FFFDEE"/>
            </a:solidFill>
          </p:spPr>
          <p:txBody>
            <a:bodyPr wrap="square" lIns="0" tIns="0" rIns="0" bIns="0" rtlCol="0"/>
            <a:lstStyle/>
            <a:p>
              <a:endParaRPr/>
            </a:p>
          </p:txBody>
        </p:sp>
        <p:sp>
          <p:nvSpPr>
            <p:cNvPr id="21" name="object 3">
              <a:extLst>
                <a:ext uri="{FF2B5EF4-FFF2-40B4-BE49-F238E27FC236}">
                  <a16:creationId xmlns:a16="http://schemas.microsoft.com/office/drawing/2014/main" xmlns="" id="{3108EE41-8CD9-0E44-8433-BD33E3A7C79D}"/>
                </a:ext>
              </a:extLst>
            </p:cNvPr>
            <p:cNvSpPr/>
            <p:nvPr/>
          </p:nvSpPr>
          <p:spPr>
            <a:xfrm>
              <a:off x="7604759" y="6290792"/>
              <a:ext cx="333082" cy="201701"/>
            </a:xfrm>
            <a:prstGeom prst="rect">
              <a:avLst/>
            </a:prstGeom>
            <a:blipFill>
              <a:blip r:embed="rId3" cstate="print"/>
              <a:stretch>
                <a:fillRect/>
              </a:stretch>
            </a:blipFill>
          </p:spPr>
          <p:txBody>
            <a:bodyPr wrap="square" lIns="0" tIns="0" rIns="0" bIns="0" rtlCol="0"/>
            <a:lstStyle/>
            <a:p>
              <a:endParaRPr/>
            </a:p>
          </p:txBody>
        </p:sp>
        <p:sp>
          <p:nvSpPr>
            <p:cNvPr id="22" name="object 4">
              <a:extLst>
                <a:ext uri="{FF2B5EF4-FFF2-40B4-BE49-F238E27FC236}">
                  <a16:creationId xmlns:a16="http://schemas.microsoft.com/office/drawing/2014/main" xmlns="" id="{C06807C8-980D-9A4A-80C3-F7C68ED6903B}"/>
                </a:ext>
              </a:extLst>
            </p:cNvPr>
            <p:cNvSpPr/>
            <p:nvPr/>
          </p:nvSpPr>
          <p:spPr>
            <a:xfrm>
              <a:off x="7639925" y="6332639"/>
              <a:ext cx="254038" cy="134353"/>
            </a:xfrm>
            <a:prstGeom prst="rect">
              <a:avLst/>
            </a:prstGeom>
            <a:blipFill>
              <a:blip r:embed="rId4" cstate="print"/>
              <a:stretch>
                <a:fillRect/>
              </a:stretch>
            </a:blipFill>
          </p:spPr>
          <p:txBody>
            <a:bodyPr wrap="square" lIns="0" tIns="0" rIns="0" bIns="0" rtlCol="0"/>
            <a:lstStyle/>
            <a:p>
              <a:endParaRPr/>
            </a:p>
          </p:txBody>
        </p:sp>
        <p:sp>
          <p:nvSpPr>
            <p:cNvPr id="23" name="object 5">
              <a:extLst>
                <a:ext uri="{FF2B5EF4-FFF2-40B4-BE49-F238E27FC236}">
                  <a16:creationId xmlns:a16="http://schemas.microsoft.com/office/drawing/2014/main" xmlns="" id="{69D1C18A-6E71-D841-B0B3-AE8619AE4752}"/>
                </a:ext>
              </a:extLst>
            </p:cNvPr>
            <p:cNvSpPr/>
            <p:nvPr/>
          </p:nvSpPr>
          <p:spPr>
            <a:xfrm>
              <a:off x="7600442" y="6353923"/>
              <a:ext cx="433070" cy="164465"/>
            </a:xfrm>
            <a:custGeom>
              <a:avLst/>
              <a:gdLst/>
              <a:ahLst/>
              <a:cxnLst/>
              <a:rect l="l" t="t" r="r" b="b"/>
              <a:pathLst>
                <a:path w="433070" h="164465">
                  <a:moveTo>
                    <a:pt x="396065" y="0"/>
                  </a:moveTo>
                  <a:lnTo>
                    <a:pt x="326320" y="5599"/>
                  </a:lnTo>
                  <a:lnTo>
                    <a:pt x="226410" y="26749"/>
                  </a:lnTo>
                  <a:lnTo>
                    <a:pt x="166897" y="47078"/>
                  </a:lnTo>
                  <a:lnTo>
                    <a:pt x="115533" y="69664"/>
                  </a:lnTo>
                  <a:lnTo>
                    <a:pt x="72879" y="92374"/>
                  </a:lnTo>
                  <a:lnTo>
                    <a:pt x="39496" y="113072"/>
                  </a:lnTo>
                  <a:lnTo>
                    <a:pt x="2556" y="140045"/>
                  </a:lnTo>
                  <a:lnTo>
                    <a:pt x="0" y="142193"/>
                  </a:lnTo>
                  <a:lnTo>
                    <a:pt x="0" y="163961"/>
                  </a:lnTo>
                  <a:lnTo>
                    <a:pt x="7714" y="157617"/>
                  </a:lnTo>
                  <a:lnTo>
                    <a:pt x="14185" y="152879"/>
                  </a:lnTo>
                  <a:lnTo>
                    <a:pt x="66688" y="122836"/>
                  </a:lnTo>
                  <a:lnTo>
                    <a:pt x="104129" y="105638"/>
                  </a:lnTo>
                  <a:lnTo>
                    <a:pt x="149640" y="88693"/>
                  </a:lnTo>
                  <a:lnTo>
                    <a:pt x="203104" y="73512"/>
                  </a:lnTo>
                  <a:lnTo>
                    <a:pt x="264402" y="61606"/>
                  </a:lnTo>
                  <a:lnTo>
                    <a:pt x="333413" y="54487"/>
                  </a:lnTo>
                  <a:lnTo>
                    <a:pt x="381615" y="53131"/>
                  </a:lnTo>
                  <a:lnTo>
                    <a:pt x="432904" y="53131"/>
                  </a:lnTo>
                  <a:lnTo>
                    <a:pt x="432904" y="17"/>
                  </a:lnTo>
                  <a:lnTo>
                    <a:pt x="396065" y="0"/>
                  </a:lnTo>
                  <a:close/>
                </a:path>
                <a:path w="433070" h="164465">
                  <a:moveTo>
                    <a:pt x="432904" y="53131"/>
                  </a:moveTo>
                  <a:lnTo>
                    <a:pt x="381615" y="53131"/>
                  </a:lnTo>
                  <a:lnTo>
                    <a:pt x="406875" y="53551"/>
                  </a:lnTo>
                  <a:lnTo>
                    <a:pt x="432904" y="54766"/>
                  </a:lnTo>
                  <a:lnTo>
                    <a:pt x="432904" y="53131"/>
                  </a:lnTo>
                  <a:close/>
                </a:path>
              </a:pathLst>
            </a:custGeom>
            <a:solidFill>
              <a:srgbClr val="FFFFFF"/>
            </a:solidFill>
          </p:spPr>
          <p:txBody>
            <a:bodyPr wrap="square" lIns="0" tIns="0" rIns="0" bIns="0" rtlCol="0"/>
            <a:lstStyle/>
            <a:p>
              <a:endParaRPr/>
            </a:p>
          </p:txBody>
        </p:sp>
        <p:sp>
          <p:nvSpPr>
            <p:cNvPr id="24" name="object 6">
              <a:extLst>
                <a:ext uri="{FF2B5EF4-FFF2-40B4-BE49-F238E27FC236}">
                  <a16:creationId xmlns:a16="http://schemas.microsoft.com/office/drawing/2014/main" xmlns="" id="{9B225C2B-D8D1-9549-B61A-986F5D632562}"/>
                </a:ext>
              </a:extLst>
            </p:cNvPr>
            <p:cNvSpPr/>
            <p:nvPr/>
          </p:nvSpPr>
          <p:spPr>
            <a:xfrm>
              <a:off x="7600454" y="6407086"/>
              <a:ext cx="432879" cy="110794"/>
            </a:xfrm>
            <a:prstGeom prst="rect">
              <a:avLst/>
            </a:prstGeom>
            <a:blipFill>
              <a:blip r:embed="rId5" cstate="print"/>
              <a:stretch>
                <a:fillRect/>
              </a:stretch>
            </a:blipFill>
          </p:spPr>
          <p:txBody>
            <a:bodyPr wrap="square" lIns="0" tIns="0" rIns="0" bIns="0" rtlCol="0"/>
            <a:lstStyle/>
            <a:p>
              <a:endParaRPr/>
            </a:p>
          </p:txBody>
        </p:sp>
        <p:sp>
          <p:nvSpPr>
            <p:cNvPr id="30" name="object 3">
              <a:extLst>
                <a:ext uri="{FF2B5EF4-FFF2-40B4-BE49-F238E27FC236}">
                  <a16:creationId xmlns:a16="http://schemas.microsoft.com/office/drawing/2014/main" xmlns="" id="{E701E6A7-E487-DE48-B93D-AA3B810C2209}"/>
                </a:ext>
              </a:extLst>
            </p:cNvPr>
            <p:cNvSpPr/>
            <p:nvPr/>
          </p:nvSpPr>
          <p:spPr>
            <a:xfrm>
              <a:off x="7604785" y="6482664"/>
              <a:ext cx="12763" cy="9829"/>
            </a:xfrm>
            <a:prstGeom prst="rect">
              <a:avLst/>
            </a:prstGeom>
            <a:blipFill>
              <a:blip r:embed="rId6" cstate="print"/>
              <a:stretch>
                <a:fillRect/>
              </a:stretch>
            </a:blipFill>
          </p:spPr>
          <p:txBody>
            <a:bodyPr wrap="square" lIns="0" tIns="0" rIns="0" bIns="0" rtlCol="0"/>
            <a:lstStyle/>
            <a:p>
              <a:endParaRPr/>
            </a:p>
          </p:txBody>
        </p:sp>
        <p:sp>
          <p:nvSpPr>
            <p:cNvPr id="31" name="object 4">
              <a:extLst>
                <a:ext uri="{FF2B5EF4-FFF2-40B4-BE49-F238E27FC236}">
                  <a16:creationId xmlns:a16="http://schemas.microsoft.com/office/drawing/2014/main" xmlns="" id="{FF1BFC07-9DA7-2B49-AE54-DB96DC109AF6}"/>
                </a:ext>
              </a:extLst>
            </p:cNvPr>
            <p:cNvSpPr/>
            <p:nvPr/>
          </p:nvSpPr>
          <p:spPr>
            <a:xfrm>
              <a:off x="7604759" y="6290792"/>
              <a:ext cx="333082" cy="201701"/>
            </a:xfrm>
            <a:prstGeom prst="rect">
              <a:avLst/>
            </a:prstGeom>
            <a:blipFill>
              <a:blip r:embed="rId7" cstate="print"/>
              <a:stretch>
                <a:fillRect/>
              </a:stretch>
            </a:blipFill>
          </p:spPr>
          <p:txBody>
            <a:bodyPr wrap="square" lIns="0" tIns="0" rIns="0" bIns="0" rtlCol="0"/>
            <a:lstStyle/>
            <a:p>
              <a:endParaRPr/>
            </a:p>
          </p:txBody>
        </p:sp>
        <p:sp>
          <p:nvSpPr>
            <p:cNvPr id="32" name="object 5">
              <a:extLst>
                <a:ext uri="{FF2B5EF4-FFF2-40B4-BE49-F238E27FC236}">
                  <a16:creationId xmlns:a16="http://schemas.microsoft.com/office/drawing/2014/main" xmlns="" id="{C6AC9697-0841-1A49-9EDE-EB3FC72B34DA}"/>
                </a:ext>
              </a:extLst>
            </p:cNvPr>
            <p:cNvSpPr/>
            <p:nvPr/>
          </p:nvSpPr>
          <p:spPr>
            <a:xfrm>
              <a:off x="7639925" y="6332639"/>
              <a:ext cx="254038" cy="134353"/>
            </a:xfrm>
            <a:prstGeom prst="rect">
              <a:avLst/>
            </a:prstGeom>
            <a:blipFill>
              <a:blip r:embed="rId4" cstate="print"/>
              <a:stretch>
                <a:fillRect/>
              </a:stretch>
            </a:blipFill>
          </p:spPr>
          <p:txBody>
            <a:bodyPr wrap="square" lIns="0" tIns="0" rIns="0" bIns="0" rtlCol="0"/>
            <a:lstStyle/>
            <a:p>
              <a:endParaRPr/>
            </a:p>
          </p:txBody>
        </p:sp>
        <p:sp>
          <p:nvSpPr>
            <p:cNvPr id="33" name="object 6">
              <a:extLst>
                <a:ext uri="{FF2B5EF4-FFF2-40B4-BE49-F238E27FC236}">
                  <a16:creationId xmlns:a16="http://schemas.microsoft.com/office/drawing/2014/main" xmlns="" id="{05EABDDA-4BD9-234A-BC98-C20AC3235201}"/>
                </a:ext>
              </a:extLst>
            </p:cNvPr>
            <p:cNvSpPr/>
            <p:nvPr/>
          </p:nvSpPr>
          <p:spPr>
            <a:xfrm>
              <a:off x="7600442" y="6353923"/>
              <a:ext cx="433070" cy="164465"/>
            </a:xfrm>
            <a:custGeom>
              <a:avLst/>
              <a:gdLst/>
              <a:ahLst/>
              <a:cxnLst/>
              <a:rect l="l" t="t" r="r" b="b"/>
              <a:pathLst>
                <a:path w="433070" h="164465">
                  <a:moveTo>
                    <a:pt x="396065" y="0"/>
                  </a:moveTo>
                  <a:lnTo>
                    <a:pt x="326320" y="5599"/>
                  </a:lnTo>
                  <a:lnTo>
                    <a:pt x="226410" y="26749"/>
                  </a:lnTo>
                  <a:lnTo>
                    <a:pt x="166897" y="47078"/>
                  </a:lnTo>
                  <a:lnTo>
                    <a:pt x="115533" y="69664"/>
                  </a:lnTo>
                  <a:lnTo>
                    <a:pt x="72879" y="92374"/>
                  </a:lnTo>
                  <a:lnTo>
                    <a:pt x="39496" y="113072"/>
                  </a:lnTo>
                  <a:lnTo>
                    <a:pt x="2556" y="140045"/>
                  </a:lnTo>
                  <a:lnTo>
                    <a:pt x="0" y="142193"/>
                  </a:lnTo>
                  <a:lnTo>
                    <a:pt x="0" y="163961"/>
                  </a:lnTo>
                  <a:lnTo>
                    <a:pt x="7714" y="157617"/>
                  </a:lnTo>
                  <a:lnTo>
                    <a:pt x="14185" y="152879"/>
                  </a:lnTo>
                  <a:lnTo>
                    <a:pt x="66688" y="122836"/>
                  </a:lnTo>
                  <a:lnTo>
                    <a:pt x="104129" y="105638"/>
                  </a:lnTo>
                  <a:lnTo>
                    <a:pt x="149640" y="88693"/>
                  </a:lnTo>
                  <a:lnTo>
                    <a:pt x="203104" y="73512"/>
                  </a:lnTo>
                  <a:lnTo>
                    <a:pt x="264402" y="61606"/>
                  </a:lnTo>
                  <a:lnTo>
                    <a:pt x="333413" y="54487"/>
                  </a:lnTo>
                  <a:lnTo>
                    <a:pt x="381615" y="53131"/>
                  </a:lnTo>
                  <a:lnTo>
                    <a:pt x="432904" y="53131"/>
                  </a:lnTo>
                  <a:lnTo>
                    <a:pt x="432904" y="17"/>
                  </a:lnTo>
                  <a:lnTo>
                    <a:pt x="396065" y="0"/>
                  </a:lnTo>
                  <a:close/>
                </a:path>
                <a:path w="433070" h="164465">
                  <a:moveTo>
                    <a:pt x="432904" y="53131"/>
                  </a:moveTo>
                  <a:lnTo>
                    <a:pt x="381615" y="53131"/>
                  </a:lnTo>
                  <a:lnTo>
                    <a:pt x="406875" y="53551"/>
                  </a:lnTo>
                  <a:lnTo>
                    <a:pt x="432904" y="54766"/>
                  </a:lnTo>
                  <a:lnTo>
                    <a:pt x="432904" y="53131"/>
                  </a:lnTo>
                  <a:close/>
                </a:path>
              </a:pathLst>
            </a:custGeom>
            <a:solidFill>
              <a:srgbClr val="FFFFFF"/>
            </a:solidFill>
          </p:spPr>
          <p:txBody>
            <a:bodyPr wrap="square" lIns="0" tIns="0" rIns="0" bIns="0" rtlCol="0"/>
            <a:lstStyle/>
            <a:p>
              <a:endParaRPr/>
            </a:p>
          </p:txBody>
        </p:sp>
        <p:sp>
          <p:nvSpPr>
            <p:cNvPr id="34" name="object 7">
              <a:extLst>
                <a:ext uri="{FF2B5EF4-FFF2-40B4-BE49-F238E27FC236}">
                  <a16:creationId xmlns:a16="http://schemas.microsoft.com/office/drawing/2014/main" xmlns="" id="{572D0A41-2A58-7045-8817-61971F54837F}"/>
                </a:ext>
              </a:extLst>
            </p:cNvPr>
            <p:cNvSpPr/>
            <p:nvPr/>
          </p:nvSpPr>
          <p:spPr>
            <a:xfrm>
              <a:off x="7600454" y="6407086"/>
              <a:ext cx="432879" cy="110794"/>
            </a:xfrm>
            <a:prstGeom prst="rect">
              <a:avLst/>
            </a:prstGeom>
            <a:blipFill>
              <a:blip r:embed="rId5" cstate="print"/>
              <a:stretch>
                <a:fillRect/>
              </a:stretch>
            </a:blipFill>
          </p:spPr>
          <p:txBody>
            <a:bodyPr wrap="square" lIns="0" tIns="0" rIns="0" bIns="0" rtlCol="0"/>
            <a:lstStyle/>
            <a:p>
              <a:endParaRPr/>
            </a:p>
          </p:txBody>
        </p:sp>
        <p:sp>
          <p:nvSpPr>
            <p:cNvPr id="35" name="object 16">
              <a:extLst>
                <a:ext uri="{FF2B5EF4-FFF2-40B4-BE49-F238E27FC236}">
                  <a16:creationId xmlns:a16="http://schemas.microsoft.com/office/drawing/2014/main" xmlns="" id="{3DA62FB8-FBBE-6A40-AF62-8EF369944C11}"/>
                </a:ext>
              </a:extLst>
            </p:cNvPr>
            <p:cNvSpPr/>
            <p:nvPr/>
          </p:nvSpPr>
          <p:spPr>
            <a:xfrm>
              <a:off x="7605242" y="6305943"/>
              <a:ext cx="433070" cy="306705"/>
            </a:xfrm>
            <a:custGeom>
              <a:avLst/>
              <a:gdLst/>
              <a:ahLst/>
              <a:cxnLst/>
              <a:rect l="l" t="t" r="r" b="b"/>
              <a:pathLst>
                <a:path w="433070" h="306704">
                  <a:moveTo>
                    <a:pt x="0" y="306400"/>
                  </a:moveTo>
                  <a:lnTo>
                    <a:pt x="432892" y="306400"/>
                  </a:lnTo>
                  <a:lnTo>
                    <a:pt x="432892" y="0"/>
                  </a:lnTo>
                  <a:lnTo>
                    <a:pt x="0" y="0"/>
                  </a:lnTo>
                  <a:lnTo>
                    <a:pt x="0" y="306400"/>
                  </a:lnTo>
                  <a:close/>
                </a:path>
              </a:pathLst>
            </a:custGeom>
            <a:solidFill>
              <a:srgbClr val="FFFFFF"/>
            </a:solidFill>
          </p:spPr>
          <p:txBody>
            <a:bodyPr wrap="square" lIns="0" tIns="0" rIns="0" bIns="0" rtlCol="0"/>
            <a:lstStyle/>
            <a:p>
              <a:endParaRPr/>
            </a:p>
          </p:txBody>
        </p:sp>
        <p:sp>
          <p:nvSpPr>
            <p:cNvPr id="36" name="object 17">
              <a:extLst>
                <a:ext uri="{FF2B5EF4-FFF2-40B4-BE49-F238E27FC236}">
                  <a16:creationId xmlns:a16="http://schemas.microsoft.com/office/drawing/2014/main" xmlns="" id="{6E637AA7-0957-E848-BC85-C247E71FE3C9}"/>
                </a:ext>
              </a:extLst>
            </p:cNvPr>
            <p:cNvSpPr/>
            <p:nvPr/>
          </p:nvSpPr>
          <p:spPr>
            <a:xfrm>
              <a:off x="7605229" y="6305893"/>
              <a:ext cx="432904" cy="284708"/>
            </a:xfrm>
            <a:prstGeom prst="rect">
              <a:avLst/>
            </a:prstGeom>
            <a:blipFill>
              <a:blip r:embed="rId8" cstate="print"/>
              <a:stretch>
                <a:fillRect/>
              </a:stretch>
            </a:blipFill>
          </p:spPr>
          <p:txBody>
            <a:bodyPr wrap="square" lIns="0" tIns="0" rIns="0" bIns="0" rtlCol="0"/>
            <a:lstStyle/>
            <a:p>
              <a:endParaRPr/>
            </a:p>
          </p:txBody>
        </p:sp>
        <p:sp>
          <p:nvSpPr>
            <p:cNvPr id="37" name="object 18">
              <a:extLst>
                <a:ext uri="{FF2B5EF4-FFF2-40B4-BE49-F238E27FC236}">
                  <a16:creationId xmlns:a16="http://schemas.microsoft.com/office/drawing/2014/main" xmlns="" id="{F61BC634-FD78-5046-A0E0-B1DB33882B87}"/>
                </a:ext>
              </a:extLst>
            </p:cNvPr>
            <p:cNvSpPr/>
            <p:nvPr/>
          </p:nvSpPr>
          <p:spPr>
            <a:xfrm>
              <a:off x="7609585" y="6581317"/>
              <a:ext cx="7150" cy="5676"/>
            </a:xfrm>
            <a:prstGeom prst="rect">
              <a:avLst/>
            </a:prstGeom>
            <a:blipFill>
              <a:blip r:embed="rId9" cstate="print"/>
              <a:stretch>
                <a:fillRect/>
              </a:stretch>
            </a:blipFill>
          </p:spPr>
          <p:txBody>
            <a:bodyPr wrap="square" lIns="0" tIns="0" rIns="0" bIns="0" rtlCol="0"/>
            <a:lstStyle/>
            <a:p>
              <a:endParaRPr/>
            </a:p>
          </p:txBody>
        </p:sp>
        <p:sp>
          <p:nvSpPr>
            <p:cNvPr id="38" name="object 19">
              <a:extLst>
                <a:ext uri="{FF2B5EF4-FFF2-40B4-BE49-F238E27FC236}">
                  <a16:creationId xmlns:a16="http://schemas.microsoft.com/office/drawing/2014/main" xmlns="" id="{A7152C6C-EC47-8742-8DFD-47C5B356F4A7}"/>
                </a:ext>
              </a:extLst>
            </p:cNvPr>
            <p:cNvSpPr/>
            <p:nvPr/>
          </p:nvSpPr>
          <p:spPr>
            <a:xfrm>
              <a:off x="7609560" y="6385293"/>
              <a:ext cx="333082" cy="201701"/>
            </a:xfrm>
            <a:prstGeom prst="rect">
              <a:avLst/>
            </a:prstGeom>
            <a:blipFill>
              <a:blip r:embed="rId10" cstate="print"/>
              <a:stretch>
                <a:fillRect/>
              </a:stretch>
            </a:blipFill>
          </p:spPr>
          <p:txBody>
            <a:bodyPr wrap="square" lIns="0" tIns="0" rIns="0" bIns="0" rtlCol="0"/>
            <a:lstStyle/>
            <a:p>
              <a:endParaRPr/>
            </a:p>
          </p:txBody>
        </p:sp>
        <p:sp>
          <p:nvSpPr>
            <p:cNvPr id="39" name="object 20">
              <a:extLst>
                <a:ext uri="{FF2B5EF4-FFF2-40B4-BE49-F238E27FC236}">
                  <a16:creationId xmlns:a16="http://schemas.microsoft.com/office/drawing/2014/main" xmlns="" id="{9744043E-0B05-8446-A2A5-AC50D09F353A}"/>
                </a:ext>
              </a:extLst>
            </p:cNvPr>
            <p:cNvSpPr/>
            <p:nvPr/>
          </p:nvSpPr>
          <p:spPr>
            <a:xfrm>
              <a:off x="7644727" y="6427139"/>
              <a:ext cx="254038" cy="134353"/>
            </a:xfrm>
            <a:prstGeom prst="rect">
              <a:avLst/>
            </a:prstGeom>
            <a:blipFill>
              <a:blip r:embed="rId4" cstate="print"/>
              <a:stretch>
                <a:fillRect/>
              </a:stretch>
            </a:blipFill>
          </p:spPr>
          <p:txBody>
            <a:bodyPr wrap="square" lIns="0" tIns="0" rIns="0" bIns="0" rtlCol="0"/>
            <a:lstStyle/>
            <a:p>
              <a:endParaRPr/>
            </a:p>
          </p:txBody>
        </p:sp>
        <p:sp>
          <p:nvSpPr>
            <p:cNvPr id="40" name="object 21">
              <a:extLst>
                <a:ext uri="{FF2B5EF4-FFF2-40B4-BE49-F238E27FC236}">
                  <a16:creationId xmlns:a16="http://schemas.microsoft.com/office/drawing/2014/main" xmlns="" id="{E33153F9-BCDF-F441-8317-CE3DEBDEE8A1}"/>
                </a:ext>
              </a:extLst>
            </p:cNvPr>
            <p:cNvSpPr/>
            <p:nvPr/>
          </p:nvSpPr>
          <p:spPr>
            <a:xfrm>
              <a:off x="7605242" y="6448424"/>
              <a:ext cx="433070" cy="164465"/>
            </a:xfrm>
            <a:custGeom>
              <a:avLst/>
              <a:gdLst/>
              <a:ahLst/>
              <a:cxnLst/>
              <a:rect l="l" t="t" r="r" b="b"/>
              <a:pathLst>
                <a:path w="433070" h="164465">
                  <a:moveTo>
                    <a:pt x="396065" y="0"/>
                  </a:moveTo>
                  <a:lnTo>
                    <a:pt x="326320" y="5599"/>
                  </a:lnTo>
                  <a:lnTo>
                    <a:pt x="226410" y="26749"/>
                  </a:lnTo>
                  <a:lnTo>
                    <a:pt x="166897" y="47078"/>
                  </a:lnTo>
                  <a:lnTo>
                    <a:pt x="115533" y="69664"/>
                  </a:lnTo>
                  <a:lnTo>
                    <a:pt x="72879" y="92374"/>
                  </a:lnTo>
                  <a:lnTo>
                    <a:pt x="39496" y="113072"/>
                  </a:lnTo>
                  <a:lnTo>
                    <a:pt x="2556" y="140045"/>
                  </a:lnTo>
                  <a:lnTo>
                    <a:pt x="0" y="142193"/>
                  </a:lnTo>
                  <a:lnTo>
                    <a:pt x="0" y="163961"/>
                  </a:lnTo>
                  <a:lnTo>
                    <a:pt x="7714" y="157617"/>
                  </a:lnTo>
                  <a:lnTo>
                    <a:pt x="14185" y="152879"/>
                  </a:lnTo>
                  <a:lnTo>
                    <a:pt x="66688" y="122836"/>
                  </a:lnTo>
                  <a:lnTo>
                    <a:pt x="104129" y="105638"/>
                  </a:lnTo>
                  <a:lnTo>
                    <a:pt x="149640" y="88693"/>
                  </a:lnTo>
                  <a:lnTo>
                    <a:pt x="203104" y="73512"/>
                  </a:lnTo>
                  <a:lnTo>
                    <a:pt x="264402" y="61606"/>
                  </a:lnTo>
                  <a:lnTo>
                    <a:pt x="333413" y="54487"/>
                  </a:lnTo>
                  <a:lnTo>
                    <a:pt x="381615" y="53131"/>
                  </a:lnTo>
                  <a:lnTo>
                    <a:pt x="432904" y="53131"/>
                  </a:lnTo>
                  <a:lnTo>
                    <a:pt x="432904" y="17"/>
                  </a:lnTo>
                  <a:lnTo>
                    <a:pt x="396065" y="0"/>
                  </a:lnTo>
                  <a:close/>
                </a:path>
                <a:path w="433070" h="164465">
                  <a:moveTo>
                    <a:pt x="432904" y="53131"/>
                  </a:moveTo>
                  <a:lnTo>
                    <a:pt x="381615" y="53131"/>
                  </a:lnTo>
                  <a:lnTo>
                    <a:pt x="406875" y="53551"/>
                  </a:lnTo>
                  <a:lnTo>
                    <a:pt x="432904" y="54766"/>
                  </a:lnTo>
                  <a:lnTo>
                    <a:pt x="432904" y="53131"/>
                  </a:lnTo>
                  <a:close/>
                </a:path>
              </a:pathLst>
            </a:custGeom>
            <a:solidFill>
              <a:srgbClr val="FFFFFF"/>
            </a:solidFill>
          </p:spPr>
          <p:txBody>
            <a:bodyPr wrap="square" lIns="0" tIns="0" rIns="0" bIns="0" rtlCol="0"/>
            <a:lstStyle/>
            <a:p>
              <a:endParaRPr/>
            </a:p>
          </p:txBody>
        </p:sp>
        <p:sp>
          <p:nvSpPr>
            <p:cNvPr id="41" name="object 22">
              <a:extLst>
                <a:ext uri="{FF2B5EF4-FFF2-40B4-BE49-F238E27FC236}">
                  <a16:creationId xmlns:a16="http://schemas.microsoft.com/office/drawing/2014/main" xmlns="" id="{9A75F09A-AA5D-3E49-8E8B-5BB338761EE4}"/>
                </a:ext>
              </a:extLst>
            </p:cNvPr>
            <p:cNvSpPr/>
            <p:nvPr/>
          </p:nvSpPr>
          <p:spPr>
            <a:xfrm>
              <a:off x="7605255" y="6501574"/>
              <a:ext cx="432879" cy="110807"/>
            </a:xfrm>
            <a:prstGeom prst="rect">
              <a:avLst/>
            </a:prstGeom>
            <a:blipFill>
              <a:blip r:embed="rId11" cstate="print"/>
              <a:stretch>
                <a:fillRect/>
              </a:stretch>
            </a:blipFill>
          </p:spPr>
          <p:txBody>
            <a:bodyPr wrap="square" lIns="0" tIns="0" rIns="0" bIns="0" rtlCol="0"/>
            <a:lstStyle/>
            <a:p>
              <a:endParaRPr/>
            </a:p>
          </p:txBody>
        </p:sp>
        <p:sp>
          <p:nvSpPr>
            <p:cNvPr id="42" name="object 23">
              <a:extLst>
                <a:ext uri="{FF2B5EF4-FFF2-40B4-BE49-F238E27FC236}">
                  <a16:creationId xmlns:a16="http://schemas.microsoft.com/office/drawing/2014/main" xmlns="" id="{0A56E375-43B7-9344-A956-92F72D939FF5}"/>
                </a:ext>
              </a:extLst>
            </p:cNvPr>
            <p:cNvSpPr/>
            <p:nvPr/>
          </p:nvSpPr>
          <p:spPr>
            <a:xfrm>
              <a:off x="8079396" y="6281516"/>
              <a:ext cx="702906" cy="331139"/>
            </a:xfrm>
            <a:prstGeom prst="rect">
              <a:avLst/>
            </a:prstGeom>
            <a:blipFill>
              <a:blip r:embed="rId12" cstate="print"/>
              <a:stretch>
                <a:fillRect/>
              </a:stretch>
            </a:blipFill>
          </p:spPr>
          <p:txBody>
            <a:bodyPr wrap="square" lIns="0" tIns="0" rIns="0" bIns="0" rtlCol="0"/>
            <a:lstStyle/>
            <a:p>
              <a:endParaRPr/>
            </a:p>
          </p:txBody>
        </p:sp>
        <p:sp>
          <p:nvSpPr>
            <p:cNvPr id="43" name="object 24">
              <a:extLst>
                <a:ext uri="{FF2B5EF4-FFF2-40B4-BE49-F238E27FC236}">
                  <a16:creationId xmlns:a16="http://schemas.microsoft.com/office/drawing/2014/main" xmlns="" id="{2F87A6DB-0167-904C-878F-C1DD71C43EF2}"/>
                </a:ext>
              </a:extLst>
            </p:cNvPr>
            <p:cNvSpPr/>
            <p:nvPr/>
          </p:nvSpPr>
          <p:spPr>
            <a:xfrm>
              <a:off x="6029998" y="6453775"/>
              <a:ext cx="1447914" cy="157289"/>
            </a:xfrm>
            <a:prstGeom prst="rect">
              <a:avLst/>
            </a:prstGeom>
            <a:blipFill>
              <a:blip r:embed="rId13" cstate="print"/>
              <a:stretch>
                <a:fillRect/>
              </a:stretch>
            </a:blipFill>
          </p:spPr>
          <p:txBody>
            <a:bodyPr wrap="square" lIns="0" tIns="0" rIns="0" bIns="0" rtlCol="0"/>
            <a:lstStyle/>
            <a:p>
              <a:endParaRPr/>
            </a:p>
          </p:txBody>
        </p:sp>
      </p:grpSp>
      <p:sp>
        <p:nvSpPr>
          <p:cNvPr id="14" name="object 14"/>
          <p:cNvSpPr/>
          <p:nvPr/>
        </p:nvSpPr>
        <p:spPr>
          <a:xfrm>
            <a:off x="251993" y="6216002"/>
            <a:ext cx="5418455" cy="624205"/>
          </a:xfrm>
          <a:custGeom>
            <a:avLst/>
            <a:gdLst/>
            <a:ahLst/>
            <a:cxnLst/>
            <a:rect l="l" t="t" r="r" b="b"/>
            <a:pathLst>
              <a:path w="5418455" h="624204">
                <a:moveTo>
                  <a:pt x="0" y="624001"/>
                </a:moveTo>
                <a:lnTo>
                  <a:pt x="5418010" y="624001"/>
                </a:lnTo>
                <a:lnTo>
                  <a:pt x="5418010" y="0"/>
                </a:lnTo>
                <a:lnTo>
                  <a:pt x="0" y="0"/>
                </a:lnTo>
                <a:lnTo>
                  <a:pt x="0" y="624001"/>
                </a:lnTo>
                <a:close/>
              </a:path>
            </a:pathLst>
          </a:custGeom>
          <a:solidFill>
            <a:srgbClr val="FFCC00"/>
          </a:solidFill>
        </p:spPr>
        <p:txBody>
          <a:bodyPr wrap="square" lIns="0" tIns="0" rIns="0" bIns="0" rtlCol="0"/>
          <a:lstStyle/>
          <a:p>
            <a:endParaRPr/>
          </a:p>
        </p:txBody>
      </p:sp>
      <p:sp>
        <p:nvSpPr>
          <p:cNvPr id="2" name="CaixaDeTexto 1"/>
          <p:cNvSpPr txBox="1"/>
          <p:nvPr/>
        </p:nvSpPr>
        <p:spPr>
          <a:xfrm>
            <a:off x="252095" y="1365250"/>
            <a:ext cx="8655831" cy="1200329"/>
          </a:xfrm>
          <a:prstGeom prst="rect">
            <a:avLst/>
          </a:prstGeom>
          <a:noFill/>
        </p:spPr>
        <p:txBody>
          <a:bodyPr wrap="square" rtlCol="0">
            <a:spAutoFit/>
          </a:bodyPr>
          <a:lstStyle/>
          <a:p>
            <a:pPr marL="285750" indent="-285750" algn="just">
              <a:buFont typeface="Arial" pitchFamily="34" charset="0"/>
              <a:buChar char="•"/>
            </a:pPr>
            <a:r>
              <a:rPr lang="pt-BR" dirty="0"/>
              <a:t>Prazo médio das operações está muito próximo do limite atual (67 meses em dezembro de 2019);</a:t>
            </a:r>
          </a:p>
          <a:p>
            <a:pPr marL="285750" indent="-285750" algn="just">
              <a:buFont typeface="Arial" pitchFamily="34" charset="0"/>
              <a:buChar char="•"/>
            </a:pPr>
            <a:r>
              <a:rPr lang="pt-BR" dirty="0" smtClean="0"/>
              <a:t>Proposta se enquadra no conjunto de medidas visando  reduzir os impactos do </a:t>
            </a:r>
            <a:r>
              <a:rPr lang="pt-BR" dirty="0" err="1" smtClean="0"/>
              <a:t>coronavírus</a:t>
            </a:r>
            <a:r>
              <a:rPr lang="pt-BR" dirty="0" smtClean="0"/>
              <a:t> sobre  a economia e a saúde;</a:t>
            </a:r>
          </a:p>
        </p:txBody>
      </p:sp>
      <p:sp>
        <p:nvSpPr>
          <p:cNvPr id="45" name="Seta: para a Direita Listrada 6">
            <a:extLst>
              <a:ext uri="{FF2B5EF4-FFF2-40B4-BE49-F238E27FC236}">
                <a16:creationId xmlns:a16="http://schemas.microsoft.com/office/drawing/2014/main" xmlns="" id="{6381A954-0191-4CE9-8E25-0109D62C7421}"/>
              </a:ext>
            </a:extLst>
          </p:cNvPr>
          <p:cNvSpPr/>
          <p:nvPr/>
        </p:nvSpPr>
        <p:spPr>
          <a:xfrm>
            <a:off x="137371" y="3814621"/>
            <a:ext cx="973667" cy="728133"/>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6" name="CaixaDeTexto 45">
            <a:extLst>
              <a:ext uri="{FF2B5EF4-FFF2-40B4-BE49-F238E27FC236}">
                <a16:creationId xmlns:a16="http://schemas.microsoft.com/office/drawing/2014/main" xmlns="" id="{ABCC7918-7BDF-4A4E-9559-762FC12BC494}"/>
              </a:ext>
            </a:extLst>
          </p:cNvPr>
          <p:cNvSpPr txBox="1"/>
          <p:nvPr/>
        </p:nvSpPr>
        <p:spPr>
          <a:xfrm>
            <a:off x="1466929" y="2649753"/>
            <a:ext cx="6612467" cy="3170099"/>
          </a:xfrm>
          <a:prstGeom prst="rect">
            <a:avLst/>
          </a:prstGeom>
          <a:noFill/>
        </p:spPr>
        <p:txBody>
          <a:bodyPr wrap="square" rtlCol="0">
            <a:spAutoFit/>
          </a:bodyPr>
          <a:lstStyle/>
          <a:p>
            <a:pPr algn="ctr">
              <a:spcBef>
                <a:spcPts val="1200"/>
              </a:spcBef>
            </a:pPr>
            <a:r>
              <a:rPr lang="pt-BR" sz="2000" dirty="0" smtClean="0">
                <a:solidFill>
                  <a:srgbClr val="002060"/>
                </a:solidFill>
              </a:rPr>
              <a:t>TETO DA TAXA DE JUROS </a:t>
            </a:r>
          </a:p>
          <a:p>
            <a:pPr>
              <a:spcBef>
                <a:spcPts val="1200"/>
              </a:spcBef>
            </a:pPr>
            <a:r>
              <a:rPr lang="pt-BR" sz="2000" dirty="0" smtClean="0">
                <a:solidFill>
                  <a:srgbClr val="002060"/>
                </a:solidFill>
              </a:rPr>
              <a:t>Consignado </a:t>
            </a:r>
            <a:r>
              <a:rPr lang="pt-BR" sz="2000" dirty="0">
                <a:solidFill>
                  <a:srgbClr val="002060"/>
                </a:solidFill>
              </a:rPr>
              <a:t>INSS:			</a:t>
            </a:r>
            <a:r>
              <a:rPr lang="pt-BR" sz="2000" b="1" dirty="0">
                <a:solidFill>
                  <a:srgbClr val="C00000"/>
                </a:solidFill>
              </a:rPr>
              <a:t>1,80% a.m. / 23,87% a.a.</a:t>
            </a:r>
          </a:p>
          <a:p>
            <a:pPr>
              <a:spcBef>
                <a:spcPts val="1200"/>
              </a:spcBef>
            </a:pPr>
            <a:r>
              <a:rPr lang="pt-BR" sz="2000" dirty="0">
                <a:solidFill>
                  <a:srgbClr val="002060"/>
                </a:solidFill>
              </a:rPr>
              <a:t>Consignado INSS Cartão:	</a:t>
            </a:r>
            <a:r>
              <a:rPr lang="pt-BR" sz="2000" b="1" dirty="0" smtClean="0">
                <a:solidFill>
                  <a:srgbClr val="C00000"/>
                </a:solidFill>
              </a:rPr>
              <a:t>2,60</a:t>
            </a:r>
            <a:r>
              <a:rPr lang="pt-BR" sz="2000" b="1" dirty="0">
                <a:solidFill>
                  <a:srgbClr val="C00000"/>
                </a:solidFill>
              </a:rPr>
              <a:t>% a.m. / 36,07% a.a</a:t>
            </a:r>
            <a:r>
              <a:rPr lang="pt-BR" sz="2000" b="1" dirty="0" smtClean="0">
                <a:solidFill>
                  <a:srgbClr val="C00000"/>
                </a:solidFill>
              </a:rPr>
              <a:t>.</a:t>
            </a:r>
          </a:p>
          <a:p>
            <a:pPr>
              <a:spcBef>
                <a:spcPts val="1200"/>
              </a:spcBef>
            </a:pPr>
            <a:endParaRPr lang="pt-BR" sz="2000" b="1" dirty="0">
              <a:solidFill>
                <a:srgbClr val="C00000"/>
              </a:solidFill>
            </a:endParaRPr>
          </a:p>
          <a:p>
            <a:pPr algn="ctr">
              <a:spcBef>
                <a:spcPts val="1200"/>
              </a:spcBef>
            </a:pPr>
            <a:r>
              <a:rPr lang="pt-BR" sz="2000" dirty="0" smtClean="0">
                <a:solidFill>
                  <a:srgbClr val="002060"/>
                </a:solidFill>
              </a:rPr>
              <a:t>PRAZO MÁXIMO DAS OPERAÇÕES</a:t>
            </a:r>
            <a:endParaRPr lang="pt-BR" sz="2000" b="1" dirty="0" smtClean="0">
              <a:solidFill>
                <a:srgbClr val="C00000"/>
              </a:solidFill>
            </a:endParaRPr>
          </a:p>
          <a:p>
            <a:pPr algn="ctr">
              <a:spcBef>
                <a:spcPts val="1200"/>
              </a:spcBef>
            </a:pPr>
            <a:r>
              <a:rPr lang="pt-BR" sz="2000" b="1" dirty="0" smtClean="0">
                <a:solidFill>
                  <a:srgbClr val="C00000"/>
                </a:solidFill>
              </a:rPr>
              <a:t>Ampliar o prazo máximo de 72 para 84 meses</a:t>
            </a:r>
            <a:endParaRPr lang="pt-BR" sz="2000" b="1" dirty="0">
              <a:solidFill>
                <a:srgbClr val="C00000"/>
              </a:solidFill>
            </a:endParaRPr>
          </a:p>
          <a:p>
            <a:pPr>
              <a:spcBef>
                <a:spcPts val="1200"/>
              </a:spcBef>
            </a:pPr>
            <a:endParaRPr lang="pt-BR" sz="2000" b="1" dirty="0">
              <a:solidFill>
                <a:srgbClr val="C00000"/>
              </a:solidFill>
            </a:endParaRPr>
          </a:p>
        </p:txBody>
      </p:sp>
    </p:spTree>
    <p:extLst>
      <p:ext uri="{BB962C8B-B14F-4D97-AF65-F5344CB8AC3E}">
        <p14:creationId xmlns:p14="http://schemas.microsoft.com/office/powerpoint/2010/main" val="37289447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object 11"/>
          <p:cNvSpPr/>
          <p:nvPr/>
        </p:nvSpPr>
        <p:spPr>
          <a:xfrm>
            <a:off x="624001" y="12"/>
            <a:ext cx="6912609" cy="12065"/>
          </a:xfrm>
          <a:custGeom>
            <a:avLst/>
            <a:gdLst/>
            <a:ahLst/>
            <a:cxnLst/>
            <a:rect l="l" t="t" r="r" b="b"/>
            <a:pathLst>
              <a:path w="6912609" h="12065">
                <a:moveTo>
                  <a:pt x="0" y="12001"/>
                </a:moveTo>
                <a:lnTo>
                  <a:pt x="6912000" y="12001"/>
                </a:lnTo>
                <a:lnTo>
                  <a:pt x="6912000" y="0"/>
                </a:lnTo>
                <a:lnTo>
                  <a:pt x="0" y="0"/>
                </a:lnTo>
                <a:lnTo>
                  <a:pt x="0" y="12001"/>
                </a:lnTo>
                <a:close/>
              </a:path>
            </a:pathLst>
          </a:custGeom>
          <a:solidFill>
            <a:srgbClr val="FFFDEE"/>
          </a:solidFill>
        </p:spPr>
        <p:txBody>
          <a:bodyPr wrap="square" lIns="0" tIns="0" rIns="0" bIns="0" rtlCol="0"/>
          <a:lstStyle/>
          <a:p>
            <a:endParaRPr/>
          </a:p>
        </p:txBody>
      </p:sp>
      <p:sp>
        <p:nvSpPr>
          <p:cNvPr id="13" name="object 13"/>
          <p:cNvSpPr/>
          <p:nvPr/>
        </p:nvSpPr>
        <p:spPr>
          <a:xfrm>
            <a:off x="5516994" y="5985014"/>
            <a:ext cx="3627120" cy="231140"/>
          </a:xfrm>
          <a:custGeom>
            <a:avLst/>
            <a:gdLst/>
            <a:ahLst/>
            <a:cxnLst/>
            <a:rect l="l" t="t" r="r" b="b"/>
            <a:pathLst>
              <a:path w="3627120" h="231139">
                <a:moveTo>
                  <a:pt x="0" y="230987"/>
                </a:moveTo>
                <a:lnTo>
                  <a:pt x="3627005" y="230987"/>
                </a:lnTo>
                <a:lnTo>
                  <a:pt x="3627005" y="0"/>
                </a:lnTo>
                <a:lnTo>
                  <a:pt x="0" y="0"/>
                </a:lnTo>
                <a:lnTo>
                  <a:pt x="0" y="230987"/>
                </a:lnTo>
                <a:close/>
              </a:path>
            </a:pathLst>
          </a:custGeom>
          <a:solidFill>
            <a:srgbClr val="F7A600"/>
          </a:solidFill>
        </p:spPr>
        <p:txBody>
          <a:bodyPr wrap="square" lIns="0" tIns="0" rIns="0" bIns="0" rtlCol="0"/>
          <a:lstStyle/>
          <a:p>
            <a:endParaRPr/>
          </a:p>
        </p:txBody>
      </p:sp>
      <p:sp>
        <p:nvSpPr>
          <p:cNvPr id="15" name="object 15"/>
          <p:cNvSpPr/>
          <p:nvPr/>
        </p:nvSpPr>
        <p:spPr>
          <a:xfrm>
            <a:off x="5670003" y="6081344"/>
            <a:ext cx="3474085" cy="758825"/>
          </a:xfrm>
          <a:custGeom>
            <a:avLst/>
            <a:gdLst/>
            <a:ahLst/>
            <a:cxnLst/>
            <a:rect l="l" t="t" r="r" b="b"/>
            <a:pathLst>
              <a:path w="3474084" h="758825">
                <a:moveTo>
                  <a:pt x="0" y="758659"/>
                </a:moveTo>
                <a:lnTo>
                  <a:pt x="3473996" y="758659"/>
                </a:lnTo>
                <a:lnTo>
                  <a:pt x="3473996" y="0"/>
                </a:lnTo>
                <a:lnTo>
                  <a:pt x="0" y="0"/>
                </a:lnTo>
                <a:lnTo>
                  <a:pt x="0" y="758659"/>
                </a:lnTo>
                <a:close/>
              </a:path>
            </a:pathLst>
          </a:custGeom>
          <a:solidFill>
            <a:srgbClr val="FFFDEE"/>
          </a:solidFill>
        </p:spPr>
        <p:txBody>
          <a:bodyPr wrap="square" lIns="0" tIns="0" rIns="0" bIns="0" rtlCol="0"/>
          <a:lstStyle/>
          <a:p>
            <a:endParaRPr/>
          </a:p>
        </p:txBody>
      </p:sp>
      <p:sp>
        <p:nvSpPr>
          <p:cNvPr id="25" name="object 25"/>
          <p:cNvSpPr/>
          <p:nvPr/>
        </p:nvSpPr>
        <p:spPr>
          <a:xfrm>
            <a:off x="0" y="5832005"/>
            <a:ext cx="252095" cy="1008380"/>
          </a:xfrm>
          <a:custGeom>
            <a:avLst/>
            <a:gdLst/>
            <a:ahLst/>
            <a:cxnLst/>
            <a:rect l="l" t="t" r="r" b="b"/>
            <a:pathLst>
              <a:path w="252095" h="1008379">
                <a:moveTo>
                  <a:pt x="0" y="1007999"/>
                </a:moveTo>
                <a:lnTo>
                  <a:pt x="251993" y="1007999"/>
                </a:lnTo>
                <a:lnTo>
                  <a:pt x="251993" y="0"/>
                </a:lnTo>
                <a:lnTo>
                  <a:pt x="0" y="0"/>
                </a:lnTo>
                <a:lnTo>
                  <a:pt x="0" y="1007999"/>
                </a:lnTo>
                <a:close/>
              </a:path>
            </a:pathLst>
          </a:custGeom>
          <a:solidFill>
            <a:srgbClr val="F7A600"/>
          </a:solidFill>
        </p:spPr>
        <p:txBody>
          <a:bodyPr wrap="square" lIns="0" tIns="0" rIns="0" bIns="0" rtlCol="0"/>
          <a:lstStyle/>
          <a:p>
            <a:endParaRPr/>
          </a:p>
        </p:txBody>
      </p:sp>
      <p:sp>
        <p:nvSpPr>
          <p:cNvPr id="26" name="object 26"/>
          <p:cNvSpPr/>
          <p:nvPr/>
        </p:nvSpPr>
        <p:spPr>
          <a:xfrm>
            <a:off x="0" y="12014"/>
            <a:ext cx="9144000" cy="1248410"/>
          </a:xfrm>
          <a:custGeom>
            <a:avLst/>
            <a:gdLst/>
            <a:ahLst/>
            <a:cxnLst/>
            <a:rect l="l" t="t" r="r" b="b"/>
            <a:pathLst>
              <a:path w="9144000" h="1248410">
                <a:moveTo>
                  <a:pt x="0" y="1247990"/>
                </a:moveTo>
                <a:lnTo>
                  <a:pt x="9144000" y="1247990"/>
                </a:lnTo>
                <a:lnTo>
                  <a:pt x="9144000" y="0"/>
                </a:lnTo>
                <a:lnTo>
                  <a:pt x="0" y="0"/>
                </a:lnTo>
                <a:lnTo>
                  <a:pt x="0" y="1247990"/>
                </a:lnTo>
                <a:close/>
              </a:path>
            </a:pathLst>
          </a:custGeom>
          <a:solidFill>
            <a:srgbClr val="FFCC00"/>
          </a:solidFill>
        </p:spPr>
        <p:txBody>
          <a:bodyPr wrap="square" lIns="0" tIns="0" rIns="0" bIns="0" rtlCol="0"/>
          <a:lstStyle/>
          <a:p>
            <a:r>
              <a:rPr lang="pt-BR" dirty="0" smtClean="0"/>
              <a:t> </a:t>
            </a:r>
            <a:endParaRPr dirty="0"/>
          </a:p>
        </p:txBody>
      </p:sp>
      <p:sp>
        <p:nvSpPr>
          <p:cNvPr id="27" name="object 27"/>
          <p:cNvSpPr/>
          <p:nvPr/>
        </p:nvSpPr>
        <p:spPr>
          <a:xfrm>
            <a:off x="0" y="0"/>
            <a:ext cx="624205" cy="464820"/>
          </a:xfrm>
          <a:custGeom>
            <a:avLst/>
            <a:gdLst/>
            <a:ahLst/>
            <a:cxnLst/>
            <a:rect l="l" t="t" r="r" b="b"/>
            <a:pathLst>
              <a:path w="624205" h="464820">
                <a:moveTo>
                  <a:pt x="0" y="464756"/>
                </a:moveTo>
                <a:lnTo>
                  <a:pt x="624001" y="464756"/>
                </a:lnTo>
                <a:lnTo>
                  <a:pt x="624001" y="0"/>
                </a:lnTo>
                <a:lnTo>
                  <a:pt x="0" y="0"/>
                </a:lnTo>
                <a:lnTo>
                  <a:pt x="0" y="464756"/>
                </a:lnTo>
                <a:close/>
              </a:path>
            </a:pathLst>
          </a:custGeom>
          <a:solidFill>
            <a:srgbClr val="76AE62"/>
          </a:solidFill>
        </p:spPr>
        <p:txBody>
          <a:bodyPr wrap="square" lIns="0" tIns="0" rIns="0" bIns="0" rtlCol="0"/>
          <a:lstStyle/>
          <a:p>
            <a:endParaRPr/>
          </a:p>
        </p:txBody>
      </p:sp>
      <p:sp>
        <p:nvSpPr>
          <p:cNvPr id="28" name="object 28"/>
          <p:cNvSpPr/>
          <p:nvPr/>
        </p:nvSpPr>
        <p:spPr>
          <a:xfrm>
            <a:off x="7536002" y="12"/>
            <a:ext cx="1608455" cy="396240"/>
          </a:xfrm>
          <a:custGeom>
            <a:avLst/>
            <a:gdLst/>
            <a:ahLst/>
            <a:cxnLst/>
            <a:rect l="l" t="t" r="r" b="b"/>
            <a:pathLst>
              <a:path w="1608454" h="396240">
                <a:moveTo>
                  <a:pt x="0" y="395986"/>
                </a:moveTo>
                <a:lnTo>
                  <a:pt x="1607997" y="395986"/>
                </a:lnTo>
                <a:lnTo>
                  <a:pt x="1607997" y="0"/>
                </a:lnTo>
                <a:lnTo>
                  <a:pt x="0" y="0"/>
                </a:lnTo>
                <a:lnTo>
                  <a:pt x="0" y="395986"/>
                </a:lnTo>
                <a:close/>
              </a:path>
            </a:pathLst>
          </a:custGeom>
          <a:solidFill>
            <a:srgbClr val="F7A600"/>
          </a:solidFill>
        </p:spPr>
        <p:txBody>
          <a:bodyPr wrap="square" lIns="0" tIns="0" rIns="0" bIns="0" rtlCol="0"/>
          <a:lstStyle/>
          <a:p>
            <a:endParaRPr/>
          </a:p>
        </p:txBody>
      </p:sp>
      <p:grpSp>
        <p:nvGrpSpPr>
          <p:cNvPr id="16" name="Agrupar 15"/>
          <p:cNvGrpSpPr/>
          <p:nvPr/>
        </p:nvGrpSpPr>
        <p:grpSpPr>
          <a:xfrm>
            <a:off x="5516994" y="5985013"/>
            <a:ext cx="3627120" cy="855156"/>
            <a:chOff x="5516994" y="5985013"/>
            <a:chExt cx="3627120" cy="855156"/>
          </a:xfrm>
        </p:grpSpPr>
        <p:sp>
          <p:nvSpPr>
            <p:cNvPr id="18" name="object 7"/>
            <p:cNvSpPr/>
            <p:nvPr/>
          </p:nvSpPr>
          <p:spPr>
            <a:xfrm>
              <a:off x="8074596" y="6187015"/>
              <a:ext cx="702906" cy="331141"/>
            </a:xfrm>
            <a:prstGeom prst="rect">
              <a:avLst/>
            </a:prstGeom>
            <a:blipFill>
              <a:blip r:embed="rId2" cstate="print"/>
              <a:stretch>
                <a:fillRect/>
              </a:stretch>
            </a:blipFill>
          </p:spPr>
          <p:txBody>
            <a:bodyPr wrap="square" lIns="0" tIns="0" rIns="0" bIns="0" rtlCol="0"/>
            <a:lstStyle/>
            <a:p>
              <a:endParaRPr/>
            </a:p>
          </p:txBody>
        </p:sp>
        <p:sp>
          <p:nvSpPr>
            <p:cNvPr id="19" name="object 13">
              <a:extLst>
                <a:ext uri="{FF2B5EF4-FFF2-40B4-BE49-F238E27FC236}">
                  <a16:creationId xmlns:a16="http://schemas.microsoft.com/office/drawing/2014/main" xmlns="" id="{94BD26A5-C923-714B-B069-527B4F627B78}"/>
                </a:ext>
              </a:extLst>
            </p:cNvPr>
            <p:cNvSpPr/>
            <p:nvPr/>
          </p:nvSpPr>
          <p:spPr>
            <a:xfrm>
              <a:off x="5516994" y="5985013"/>
              <a:ext cx="3627120" cy="855015"/>
            </a:xfrm>
            <a:custGeom>
              <a:avLst/>
              <a:gdLst/>
              <a:ahLst/>
              <a:cxnLst/>
              <a:rect l="l" t="t" r="r" b="b"/>
              <a:pathLst>
                <a:path w="3627120" h="231139">
                  <a:moveTo>
                    <a:pt x="0" y="230987"/>
                  </a:moveTo>
                  <a:lnTo>
                    <a:pt x="3627005" y="230987"/>
                  </a:lnTo>
                  <a:lnTo>
                    <a:pt x="3627005" y="0"/>
                  </a:lnTo>
                  <a:lnTo>
                    <a:pt x="0" y="0"/>
                  </a:lnTo>
                  <a:lnTo>
                    <a:pt x="0" y="230987"/>
                  </a:lnTo>
                  <a:close/>
                </a:path>
              </a:pathLst>
            </a:custGeom>
            <a:solidFill>
              <a:srgbClr val="F7A600"/>
            </a:solidFill>
          </p:spPr>
          <p:txBody>
            <a:bodyPr wrap="square" lIns="0" tIns="0" rIns="0" bIns="0" rtlCol="0"/>
            <a:lstStyle/>
            <a:p>
              <a:endParaRPr/>
            </a:p>
          </p:txBody>
        </p:sp>
        <p:sp>
          <p:nvSpPr>
            <p:cNvPr id="20" name="object 15">
              <a:extLst>
                <a:ext uri="{FF2B5EF4-FFF2-40B4-BE49-F238E27FC236}">
                  <a16:creationId xmlns:a16="http://schemas.microsoft.com/office/drawing/2014/main" xmlns="" id="{39172E40-C72D-A642-91A2-046ED5D2642B}"/>
                </a:ext>
              </a:extLst>
            </p:cNvPr>
            <p:cNvSpPr/>
            <p:nvPr/>
          </p:nvSpPr>
          <p:spPr>
            <a:xfrm>
              <a:off x="5670003" y="6081344"/>
              <a:ext cx="3474085" cy="758825"/>
            </a:xfrm>
            <a:custGeom>
              <a:avLst/>
              <a:gdLst/>
              <a:ahLst/>
              <a:cxnLst/>
              <a:rect l="l" t="t" r="r" b="b"/>
              <a:pathLst>
                <a:path w="3474084" h="758825">
                  <a:moveTo>
                    <a:pt x="0" y="758659"/>
                  </a:moveTo>
                  <a:lnTo>
                    <a:pt x="3473996" y="758659"/>
                  </a:lnTo>
                  <a:lnTo>
                    <a:pt x="3473996" y="0"/>
                  </a:lnTo>
                  <a:lnTo>
                    <a:pt x="0" y="0"/>
                  </a:lnTo>
                  <a:lnTo>
                    <a:pt x="0" y="758659"/>
                  </a:lnTo>
                  <a:close/>
                </a:path>
              </a:pathLst>
            </a:custGeom>
            <a:solidFill>
              <a:srgbClr val="FFFDEE"/>
            </a:solidFill>
          </p:spPr>
          <p:txBody>
            <a:bodyPr wrap="square" lIns="0" tIns="0" rIns="0" bIns="0" rtlCol="0"/>
            <a:lstStyle/>
            <a:p>
              <a:endParaRPr/>
            </a:p>
          </p:txBody>
        </p:sp>
        <p:sp>
          <p:nvSpPr>
            <p:cNvPr id="21" name="object 3">
              <a:extLst>
                <a:ext uri="{FF2B5EF4-FFF2-40B4-BE49-F238E27FC236}">
                  <a16:creationId xmlns:a16="http://schemas.microsoft.com/office/drawing/2014/main" xmlns="" id="{3108EE41-8CD9-0E44-8433-BD33E3A7C79D}"/>
                </a:ext>
              </a:extLst>
            </p:cNvPr>
            <p:cNvSpPr/>
            <p:nvPr/>
          </p:nvSpPr>
          <p:spPr>
            <a:xfrm>
              <a:off x="7604759" y="6290792"/>
              <a:ext cx="333082" cy="201701"/>
            </a:xfrm>
            <a:prstGeom prst="rect">
              <a:avLst/>
            </a:prstGeom>
            <a:blipFill>
              <a:blip r:embed="rId3" cstate="print"/>
              <a:stretch>
                <a:fillRect/>
              </a:stretch>
            </a:blipFill>
          </p:spPr>
          <p:txBody>
            <a:bodyPr wrap="square" lIns="0" tIns="0" rIns="0" bIns="0" rtlCol="0"/>
            <a:lstStyle/>
            <a:p>
              <a:endParaRPr/>
            </a:p>
          </p:txBody>
        </p:sp>
        <p:sp>
          <p:nvSpPr>
            <p:cNvPr id="22" name="object 4">
              <a:extLst>
                <a:ext uri="{FF2B5EF4-FFF2-40B4-BE49-F238E27FC236}">
                  <a16:creationId xmlns:a16="http://schemas.microsoft.com/office/drawing/2014/main" xmlns="" id="{C06807C8-980D-9A4A-80C3-F7C68ED6903B}"/>
                </a:ext>
              </a:extLst>
            </p:cNvPr>
            <p:cNvSpPr/>
            <p:nvPr/>
          </p:nvSpPr>
          <p:spPr>
            <a:xfrm>
              <a:off x="7639925" y="6332639"/>
              <a:ext cx="254038" cy="134353"/>
            </a:xfrm>
            <a:prstGeom prst="rect">
              <a:avLst/>
            </a:prstGeom>
            <a:blipFill>
              <a:blip r:embed="rId4" cstate="print"/>
              <a:stretch>
                <a:fillRect/>
              </a:stretch>
            </a:blipFill>
          </p:spPr>
          <p:txBody>
            <a:bodyPr wrap="square" lIns="0" tIns="0" rIns="0" bIns="0" rtlCol="0"/>
            <a:lstStyle/>
            <a:p>
              <a:endParaRPr/>
            </a:p>
          </p:txBody>
        </p:sp>
        <p:sp>
          <p:nvSpPr>
            <p:cNvPr id="23" name="object 5">
              <a:extLst>
                <a:ext uri="{FF2B5EF4-FFF2-40B4-BE49-F238E27FC236}">
                  <a16:creationId xmlns:a16="http://schemas.microsoft.com/office/drawing/2014/main" xmlns="" id="{69D1C18A-6E71-D841-B0B3-AE8619AE4752}"/>
                </a:ext>
              </a:extLst>
            </p:cNvPr>
            <p:cNvSpPr/>
            <p:nvPr/>
          </p:nvSpPr>
          <p:spPr>
            <a:xfrm>
              <a:off x="7600442" y="6353923"/>
              <a:ext cx="433070" cy="164465"/>
            </a:xfrm>
            <a:custGeom>
              <a:avLst/>
              <a:gdLst/>
              <a:ahLst/>
              <a:cxnLst/>
              <a:rect l="l" t="t" r="r" b="b"/>
              <a:pathLst>
                <a:path w="433070" h="164465">
                  <a:moveTo>
                    <a:pt x="396065" y="0"/>
                  </a:moveTo>
                  <a:lnTo>
                    <a:pt x="326320" y="5599"/>
                  </a:lnTo>
                  <a:lnTo>
                    <a:pt x="226410" y="26749"/>
                  </a:lnTo>
                  <a:lnTo>
                    <a:pt x="166897" y="47078"/>
                  </a:lnTo>
                  <a:lnTo>
                    <a:pt x="115533" y="69664"/>
                  </a:lnTo>
                  <a:lnTo>
                    <a:pt x="72879" y="92374"/>
                  </a:lnTo>
                  <a:lnTo>
                    <a:pt x="39496" y="113072"/>
                  </a:lnTo>
                  <a:lnTo>
                    <a:pt x="2556" y="140045"/>
                  </a:lnTo>
                  <a:lnTo>
                    <a:pt x="0" y="142193"/>
                  </a:lnTo>
                  <a:lnTo>
                    <a:pt x="0" y="163961"/>
                  </a:lnTo>
                  <a:lnTo>
                    <a:pt x="7714" y="157617"/>
                  </a:lnTo>
                  <a:lnTo>
                    <a:pt x="14185" y="152879"/>
                  </a:lnTo>
                  <a:lnTo>
                    <a:pt x="66688" y="122836"/>
                  </a:lnTo>
                  <a:lnTo>
                    <a:pt x="104129" y="105638"/>
                  </a:lnTo>
                  <a:lnTo>
                    <a:pt x="149640" y="88693"/>
                  </a:lnTo>
                  <a:lnTo>
                    <a:pt x="203104" y="73512"/>
                  </a:lnTo>
                  <a:lnTo>
                    <a:pt x="264402" y="61606"/>
                  </a:lnTo>
                  <a:lnTo>
                    <a:pt x="333413" y="54487"/>
                  </a:lnTo>
                  <a:lnTo>
                    <a:pt x="381615" y="53131"/>
                  </a:lnTo>
                  <a:lnTo>
                    <a:pt x="432904" y="53131"/>
                  </a:lnTo>
                  <a:lnTo>
                    <a:pt x="432904" y="17"/>
                  </a:lnTo>
                  <a:lnTo>
                    <a:pt x="396065" y="0"/>
                  </a:lnTo>
                  <a:close/>
                </a:path>
                <a:path w="433070" h="164465">
                  <a:moveTo>
                    <a:pt x="432904" y="53131"/>
                  </a:moveTo>
                  <a:lnTo>
                    <a:pt x="381615" y="53131"/>
                  </a:lnTo>
                  <a:lnTo>
                    <a:pt x="406875" y="53551"/>
                  </a:lnTo>
                  <a:lnTo>
                    <a:pt x="432904" y="54766"/>
                  </a:lnTo>
                  <a:lnTo>
                    <a:pt x="432904" y="53131"/>
                  </a:lnTo>
                  <a:close/>
                </a:path>
              </a:pathLst>
            </a:custGeom>
            <a:solidFill>
              <a:srgbClr val="FFFFFF"/>
            </a:solidFill>
          </p:spPr>
          <p:txBody>
            <a:bodyPr wrap="square" lIns="0" tIns="0" rIns="0" bIns="0" rtlCol="0"/>
            <a:lstStyle/>
            <a:p>
              <a:endParaRPr/>
            </a:p>
          </p:txBody>
        </p:sp>
        <p:sp>
          <p:nvSpPr>
            <p:cNvPr id="24" name="object 6">
              <a:extLst>
                <a:ext uri="{FF2B5EF4-FFF2-40B4-BE49-F238E27FC236}">
                  <a16:creationId xmlns:a16="http://schemas.microsoft.com/office/drawing/2014/main" xmlns="" id="{9B225C2B-D8D1-9549-B61A-986F5D632562}"/>
                </a:ext>
              </a:extLst>
            </p:cNvPr>
            <p:cNvSpPr/>
            <p:nvPr/>
          </p:nvSpPr>
          <p:spPr>
            <a:xfrm>
              <a:off x="7600454" y="6407086"/>
              <a:ext cx="432879" cy="110794"/>
            </a:xfrm>
            <a:prstGeom prst="rect">
              <a:avLst/>
            </a:prstGeom>
            <a:blipFill>
              <a:blip r:embed="rId5" cstate="print"/>
              <a:stretch>
                <a:fillRect/>
              </a:stretch>
            </a:blipFill>
          </p:spPr>
          <p:txBody>
            <a:bodyPr wrap="square" lIns="0" tIns="0" rIns="0" bIns="0" rtlCol="0"/>
            <a:lstStyle/>
            <a:p>
              <a:endParaRPr/>
            </a:p>
          </p:txBody>
        </p:sp>
        <p:sp>
          <p:nvSpPr>
            <p:cNvPr id="30" name="object 3">
              <a:extLst>
                <a:ext uri="{FF2B5EF4-FFF2-40B4-BE49-F238E27FC236}">
                  <a16:creationId xmlns:a16="http://schemas.microsoft.com/office/drawing/2014/main" xmlns="" id="{E701E6A7-E487-DE48-B93D-AA3B810C2209}"/>
                </a:ext>
              </a:extLst>
            </p:cNvPr>
            <p:cNvSpPr/>
            <p:nvPr/>
          </p:nvSpPr>
          <p:spPr>
            <a:xfrm>
              <a:off x="7604785" y="6482664"/>
              <a:ext cx="12763" cy="9829"/>
            </a:xfrm>
            <a:prstGeom prst="rect">
              <a:avLst/>
            </a:prstGeom>
            <a:blipFill>
              <a:blip r:embed="rId6" cstate="print"/>
              <a:stretch>
                <a:fillRect/>
              </a:stretch>
            </a:blipFill>
          </p:spPr>
          <p:txBody>
            <a:bodyPr wrap="square" lIns="0" tIns="0" rIns="0" bIns="0" rtlCol="0"/>
            <a:lstStyle/>
            <a:p>
              <a:endParaRPr/>
            </a:p>
          </p:txBody>
        </p:sp>
        <p:sp>
          <p:nvSpPr>
            <p:cNvPr id="31" name="object 4">
              <a:extLst>
                <a:ext uri="{FF2B5EF4-FFF2-40B4-BE49-F238E27FC236}">
                  <a16:creationId xmlns:a16="http://schemas.microsoft.com/office/drawing/2014/main" xmlns="" id="{FF1BFC07-9DA7-2B49-AE54-DB96DC109AF6}"/>
                </a:ext>
              </a:extLst>
            </p:cNvPr>
            <p:cNvSpPr/>
            <p:nvPr/>
          </p:nvSpPr>
          <p:spPr>
            <a:xfrm>
              <a:off x="7604759" y="6290792"/>
              <a:ext cx="333082" cy="201701"/>
            </a:xfrm>
            <a:prstGeom prst="rect">
              <a:avLst/>
            </a:prstGeom>
            <a:blipFill>
              <a:blip r:embed="rId7" cstate="print"/>
              <a:stretch>
                <a:fillRect/>
              </a:stretch>
            </a:blipFill>
          </p:spPr>
          <p:txBody>
            <a:bodyPr wrap="square" lIns="0" tIns="0" rIns="0" bIns="0" rtlCol="0"/>
            <a:lstStyle/>
            <a:p>
              <a:endParaRPr/>
            </a:p>
          </p:txBody>
        </p:sp>
        <p:sp>
          <p:nvSpPr>
            <p:cNvPr id="32" name="object 5">
              <a:extLst>
                <a:ext uri="{FF2B5EF4-FFF2-40B4-BE49-F238E27FC236}">
                  <a16:creationId xmlns:a16="http://schemas.microsoft.com/office/drawing/2014/main" xmlns="" id="{C6AC9697-0841-1A49-9EDE-EB3FC72B34DA}"/>
                </a:ext>
              </a:extLst>
            </p:cNvPr>
            <p:cNvSpPr/>
            <p:nvPr/>
          </p:nvSpPr>
          <p:spPr>
            <a:xfrm>
              <a:off x="7639925" y="6332639"/>
              <a:ext cx="254038" cy="134353"/>
            </a:xfrm>
            <a:prstGeom prst="rect">
              <a:avLst/>
            </a:prstGeom>
            <a:blipFill>
              <a:blip r:embed="rId4" cstate="print"/>
              <a:stretch>
                <a:fillRect/>
              </a:stretch>
            </a:blipFill>
          </p:spPr>
          <p:txBody>
            <a:bodyPr wrap="square" lIns="0" tIns="0" rIns="0" bIns="0" rtlCol="0"/>
            <a:lstStyle/>
            <a:p>
              <a:endParaRPr/>
            </a:p>
          </p:txBody>
        </p:sp>
        <p:sp>
          <p:nvSpPr>
            <p:cNvPr id="33" name="object 6">
              <a:extLst>
                <a:ext uri="{FF2B5EF4-FFF2-40B4-BE49-F238E27FC236}">
                  <a16:creationId xmlns:a16="http://schemas.microsoft.com/office/drawing/2014/main" xmlns="" id="{05EABDDA-4BD9-234A-BC98-C20AC3235201}"/>
                </a:ext>
              </a:extLst>
            </p:cNvPr>
            <p:cNvSpPr/>
            <p:nvPr/>
          </p:nvSpPr>
          <p:spPr>
            <a:xfrm>
              <a:off x="7600442" y="6353923"/>
              <a:ext cx="433070" cy="164465"/>
            </a:xfrm>
            <a:custGeom>
              <a:avLst/>
              <a:gdLst/>
              <a:ahLst/>
              <a:cxnLst/>
              <a:rect l="l" t="t" r="r" b="b"/>
              <a:pathLst>
                <a:path w="433070" h="164465">
                  <a:moveTo>
                    <a:pt x="396065" y="0"/>
                  </a:moveTo>
                  <a:lnTo>
                    <a:pt x="326320" y="5599"/>
                  </a:lnTo>
                  <a:lnTo>
                    <a:pt x="226410" y="26749"/>
                  </a:lnTo>
                  <a:lnTo>
                    <a:pt x="166897" y="47078"/>
                  </a:lnTo>
                  <a:lnTo>
                    <a:pt x="115533" y="69664"/>
                  </a:lnTo>
                  <a:lnTo>
                    <a:pt x="72879" y="92374"/>
                  </a:lnTo>
                  <a:lnTo>
                    <a:pt x="39496" y="113072"/>
                  </a:lnTo>
                  <a:lnTo>
                    <a:pt x="2556" y="140045"/>
                  </a:lnTo>
                  <a:lnTo>
                    <a:pt x="0" y="142193"/>
                  </a:lnTo>
                  <a:lnTo>
                    <a:pt x="0" y="163961"/>
                  </a:lnTo>
                  <a:lnTo>
                    <a:pt x="7714" y="157617"/>
                  </a:lnTo>
                  <a:lnTo>
                    <a:pt x="14185" y="152879"/>
                  </a:lnTo>
                  <a:lnTo>
                    <a:pt x="66688" y="122836"/>
                  </a:lnTo>
                  <a:lnTo>
                    <a:pt x="104129" y="105638"/>
                  </a:lnTo>
                  <a:lnTo>
                    <a:pt x="149640" y="88693"/>
                  </a:lnTo>
                  <a:lnTo>
                    <a:pt x="203104" y="73512"/>
                  </a:lnTo>
                  <a:lnTo>
                    <a:pt x="264402" y="61606"/>
                  </a:lnTo>
                  <a:lnTo>
                    <a:pt x="333413" y="54487"/>
                  </a:lnTo>
                  <a:lnTo>
                    <a:pt x="381615" y="53131"/>
                  </a:lnTo>
                  <a:lnTo>
                    <a:pt x="432904" y="53131"/>
                  </a:lnTo>
                  <a:lnTo>
                    <a:pt x="432904" y="17"/>
                  </a:lnTo>
                  <a:lnTo>
                    <a:pt x="396065" y="0"/>
                  </a:lnTo>
                  <a:close/>
                </a:path>
                <a:path w="433070" h="164465">
                  <a:moveTo>
                    <a:pt x="432904" y="53131"/>
                  </a:moveTo>
                  <a:lnTo>
                    <a:pt x="381615" y="53131"/>
                  </a:lnTo>
                  <a:lnTo>
                    <a:pt x="406875" y="53551"/>
                  </a:lnTo>
                  <a:lnTo>
                    <a:pt x="432904" y="54766"/>
                  </a:lnTo>
                  <a:lnTo>
                    <a:pt x="432904" y="53131"/>
                  </a:lnTo>
                  <a:close/>
                </a:path>
              </a:pathLst>
            </a:custGeom>
            <a:solidFill>
              <a:srgbClr val="FFFFFF"/>
            </a:solidFill>
          </p:spPr>
          <p:txBody>
            <a:bodyPr wrap="square" lIns="0" tIns="0" rIns="0" bIns="0" rtlCol="0"/>
            <a:lstStyle/>
            <a:p>
              <a:endParaRPr/>
            </a:p>
          </p:txBody>
        </p:sp>
        <p:sp>
          <p:nvSpPr>
            <p:cNvPr id="34" name="object 7">
              <a:extLst>
                <a:ext uri="{FF2B5EF4-FFF2-40B4-BE49-F238E27FC236}">
                  <a16:creationId xmlns:a16="http://schemas.microsoft.com/office/drawing/2014/main" xmlns="" id="{572D0A41-2A58-7045-8817-61971F54837F}"/>
                </a:ext>
              </a:extLst>
            </p:cNvPr>
            <p:cNvSpPr/>
            <p:nvPr/>
          </p:nvSpPr>
          <p:spPr>
            <a:xfrm>
              <a:off x="7600454" y="6407086"/>
              <a:ext cx="432879" cy="110794"/>
            </a:xfrm>
            <a:prstGeom prst="rect">
              <a:avLst/>
            </a:prstGeom>
            <a:blipFill>
              <a:blip r:embed="rId5" cstate="print"/>
              <a:stretch>
                <a:fillRect/>
              </a:stretch>
            </a:blipFill>
          </p:spPr>
          <p:txBody>
            <a:bodyPr wrap="square" lIns="0" tIns="0" rIns="0" bIns="0" rtlCol="0"/>
            <a:lstStyle/>
            <a:p>
              <a:endParaRPr/>
            </a:p>
          </p:txBody>
        </p:sp>
        <p:sp>
          <p:nvSpPr>
            <p:cNvPr id="35" name="object 16">
              <a:extLst>
                <a:ext uri="{FF2B5EF4-FFF2-40B4-BE49-F238E27FC236}">
                  <a16:creationId xmlns:a16="http://schemas.microsoft.com/office/drawing/2014/main" xmlns="" id="{3DA62FB8-FBBE-6A40-AF62-8EF369944C11}"/>
                </a:ext>
              </a:extLst>
            </p:cNvPr>
            <p:cNvSpPr/>
            <p:nvPr/>
          </p:nvSpPr>
          <p:spPr>
            <a:xfrm>
              <a:off x="7605242" y="6305943"/>
              <a:ext cx="433070" cy="306705"/>
            </a:xfrm>
            <a:custGeom>
              <a:avLst/>
              <a:gdLst/>
              <a:ahLst/>
              <a:cxnLst/>
              <a:rect l="l" t="t" r="r" b="b"/>
              <a:pathLst>
                <a:path w="433070" h="306704">
                  <a:moveTo>
                    <a:pt x="0" y="306400"/>
                  </a:moveTo>
                  <a:lnTo>
                    <a:pt x="432892" y="306400"/>
                  </a:lnTo>
                  <a:lnTo>
                    <a:pt x="432892" y="0"/>
                  </a:lnTo>
                  <a:lnTo>
                    <a:pt x="0" y="0"/>
                  </a:lnTo>
                  <a:lnTo>
                    <a:pt x="0" y="306400"/>
                  </a:lnTo>
                  <a:close/>
                </a:path>
              </a:pathLst>
            </a:custGeom>
            <a:solidFill>
              <a:srgbClr val="FFFFFF"/>
            </a:solidFill>
          </p:spPr>
          <p:txBody>
            <a:bodyPr wrap="square" lIns="0" tIns="0" rIns="0" bIns="0" rtlCol="0"/>
            <a:lstStyle/>
            <a:p>
              <a:endParaRPr/>
            </a:p>
          </p:txBody>
        </p:sp>
        <p:sp>
          <p:nvSpPr>
            <p:cNvPr id="36" name="object 17">
              <a:extLst>
                <a:ext uri="{FF2B5EF4-FFF2-40B4-BE49-F238E27FC236}">
                  <a16:creationId xmlns:a16="http://schemas.microsoft.com/office/drawing/2014/main" xmlns="" id="{6E637AA7-0957-E848-BC85-C247E71FE3C9}"/>
                </a:ext>
              </a:extLst>
            </p:cNvPr>
            <p:cNvSpPr/>
            <p:nvPr/>
          </p:nvSpPr>
          <p:spPr>
            <a:xfrm>
              <a:off x="7605229" y="6305893"/>
              <a:ext cx="432904" cy="284708"/>
            </a:xfrm>
            <a:prstGeom prst="rect">
              <a:avLst/>
            </a:prstGeom>
            <a:blipFill>
              <a:blip r:embed="rId8" cstate="print"/>
              <a:stretch>
                <a:fillRect/>
              </a:stretch>
            </a:blipFill>
          </p:spPr>
          <p:txBody>
            <a:bodyPr wrap="square" lIns="0" tIns="0" rIns="0" bIns="0" rtlCol="0"/>
            <a:lstStyle/>
            <a:p>
              <a:endParaRPr/>
            </a:p>
          </p:txBody>
        </p:sp>
        <p:sp>
          <p:nvSpPr>
            <p:cNvPr id="37" name="object 18">
              <a:extLst>
                <a:ext uri="{FF2B5EF4-FFF2-40B4-BE49-F238E27FC236}">
                  <a16:creationId xmlns:a16="http://schemas.microsoft.com/office/drawing/2014/main" xmlns="" id="{F61BC634-FD78-5046-A0E0-B1DB33882B87}"/>
                </a:ext>
              </a:extLst>
            </p:cNvPr>
            <p:cNvSpPr/>
            <p:nvPr/>
          </p:nvSpPr>
          <p:spPr>
            <a:xfrm>
              <a:off x="7609585" y="6581317"/>
              <a:ext cx="7150" cy="5676"/>
            </a:xfrm>
            <a:prstGeom prst="rect">
              <a:avLst/>
            </a:prstGeom>
            <a:blipFill>
              <a:blip r:embed="rId9" cstate="print"/>
              <a:stretch>
                <a:fillRect/>
              </a:stretch>
            </a:blipFill>
          </p:spPr>
          <p:txBody>
            <a:bodyPr wrap="square" lIns="0" tIns="0" rIns="0" bIns="0" rtlCol="0"/>
            <a:lstStyle/>
            <a:p>
              <a:endParaRPr/>
            </a:p>
          </p:txBody>
        </p:sp>
        <p:sp>
          <p:nvSpPr>
            <p:cNvPr id="38" name="object 19">
              <a:extLst>
                <a:ext uri="{FF2B5EF4-FFF2-40B4-BE49-F238E27FC236}">
                  <a16:creationId xmlns:a16="http://schemas.microsoft.com/office/drawing/2014/main" xmlns="" id="{A7152C6C-EC47-8742-8DFD-47C5B356F4A7}"/>
                </a:ext>
              </a:extLst>
            </p:cNvPr>
            <p:cNvSpPr/>
            <p:nvPr/>
          </p:nvSpPr>
          <p:spPr>
            <a:xfrm>
              <a:off x="7609560" y="6385293"/>
              <a:ext cx="333082" cy="201701"/>
            </a:xfrm>
            <a:prstGeom prst="rect">
              <a:avLst/>
            </a:prstGeom>
            <a:blipFill>
              <a:blip r:embed="rId10" cstate="print"/>
              <a:stretch>
                <a:fillRect/>
              </a:stretch>
            </a:blipFill>
          </p:spPr>
          <p:txBody>
            <a:bodyPr wrap="square" lIns="0" tIns="0" rIns="0" bIns="0" rtlCol="0"/>
            <a:lstStyle/>
            <a:p>
              <a:endParaRPr/>
            </a:p>
          </p:txBody>
        </p:sp>
        <p:sp>
          <p:nvSpPr>
            <p:cNvPr id="39" name="object 20">
              <a:extLst>
                <a:ext uri="{FF2B5EF4-FFF2-40B4-BE49-F238E27FC236}">
                  <a16:creationId xmlns:a16="http://schemas.microsoft.com/office/drawing/2014/main" xmlns="" id="{9744043E-0B05-8446-A2A5-AC50D09F353A}"/>
                </a:ext>
              </a:extLst>
            </p:cNvPr>
            <p:cNvSpPr/>
            <p:nvPr/>
          </p:nvSpPr>
          <p:spPr>
            <a:xfrm>
              <a:off x="7644727" y="6427139"/>
              <a:ext cx="254038" cy="134353"/>
            </a:xfrm>
            <a:prstGeom prst="rect">
              <a:avLst/>
            </a:prstGeom>
            <a:blipFill>
              <a:blip r:embed="rId4" cstate="print"/>
              <a:stretch>
                <a:fillRect/>
              </a:stretch>
            </a:blipFill>
          </p:spPr>
          <p:txBody>
            <a:bodyPr wrap="square" lIns="0" tIns="0" rIns="0" bIns="0" rtlCol="0"/>
            <a:lstStyle/>
            <a:p>
              <a:endParaRPr/>
            </a:p>
          </p:txBody>
        </p:sp>
        <p:sp>
          <p:nvSpPr>
            <p:cNvPr id="40" name="object 21">
              <a:extLst>
                <a:ext uri="{FF2B5EF4-FFF2-40B4-BE49-F238E27FC236}">
                  <a16:creationId xmlns:a16="http://schemas.microsoft.com/office/drawing/2014/main" xmlns="" id="{E33153F9-BCDF-F441-8317-CE3DEBDEE8A1}"/>
                </a:ext>
              </a:extLst>
            </p:cNvPr>
            <p:cNvSpPr/>
            <p:nvPr/>
          </p:nvSpPr>
          <p:spPr>
            <a:xfrm>
              <a:off x="7605242" y="6448424"/>
              <a:ext cx="433070" cy="164465"/>
            </a:xfrm>
            <a:custGeom>
              <a:avLst/>
              <a:gdLst/>
              <a:ahLst/>
              <a:cxnLst/>
              <a:rect l="l" t="t" r="r" b="b"/>
              <a:pathLst>
                <a:path w="433070" h="164465">
                  <a:moveTo>
                    <a:pt x="396065" y="0"/>
                  </a:moveTo>
                  <a:lnTo>
                    <a:pt x="326320" y="5599"/>
                  </a:lnTo>
                  <a:lnTo>
                    <a:pt x="226410" y="26749"/>
                  </a:lnTo>
                  <a:lnTo>
                    <a:pt x="166897" y="47078"/>
                  </a:lnTo>
                  <a:lnTo>
                    <a:pt x="115533" y="69664"/>
                  </a:lnTo>
                  <a:lnTo>
                    <a:pt x="72879" y="92374"/>
                  </a:lnTo>
                  <a:lnTo>
                    <a:pt x="39496" y="113072"/>
                  </a:lnTo>
                  <a:lnTo>
                    <a:pt x="2556" y="140045"/>
                  </a:lnTo>
                  <a:lnTo>
                    <a:pt x="0" y="142193"/>
                  </a:lnTo>
                  <a:lnTo>
                    <a:pt x="0" y="163961"/>
                  </a:lnTo>
                  <a:lnTo>
                    <a:pt x="7714" y="157617"/>
                  </a:lnTo>
                  <a:lnTo>
                    <a:pt x="14185" y="152879"/>
                  </a:lnTo>
                  <a:lnTo>
                    <a:pt x="66688" y="122836"/>
                  </a:lnTo>
                  <a:lnTo>
                    <a:pt x="104129" y="105638"/>
                  </a:lnTo>
                  <a:lnTo>
                    <a:pt x="149640" y="88693"/>
                  </a:lnTo>
                  <a:lnTo>
                    <a:pt x="203104" y="73512"/>
                  </a:lnTo>
                  <a:lnTo>
                    <a:pt x="264402" y="61606"/>
                  </a:lnTo>
                  <a:lnTo>
                    <a:pt x="333413" y="54487"/>
                  </a:lnTo>
                  <a:lnTo>
                    <a:pt x="381615" y="53131"/>
                  </a:lnTo>
                  <a:lnTo>
                    <a:pt x="432904" y="53131"/>
                  </a:lnTo>
                  <a:lnTo>
                    <a:pt x="432904" y="17"/>
                  </a:lnTo>
                  <a:lnTo>
                    <a:pt x="396065" y="0"/>
                  </a:lnTo>
                  <a:close/>
                </a:path>
                <a:path w="433070" h="164465">
                  <a:moveTo>
                    <a:pt x="432904" y="53131"/>
                  </a:moveTo>
                  <a:lnTo>
                    <a:pt x="381615" y="53131"/>
                  </a:lnTo>
                  <a:lnTo>
                    <a:pt x="406875" y="53551"/>
                  </a:lnTo>
                  <a:lnTo>
                    <a:pt x="432904" y="54766"/>
                  </a:lnTo>
                  <a:lnTo>
                    <a:pt x="432904" y="53131"/>
                  </a:lnTo>
                  <a:close/>
                </a:path>
              </a:pathLst>
            </a:custGeom>
            <a:solidFill>
              <a:srgbClr val="FFFFFF"/>
            </a:solidFill>
          </p:spPr>
          <p:txBody>
            <a:bodyPr wrap="square" lIns="0" tIns="0" rIns="0" bIns="0" rtlCol="0"/>
            <a:lstStyle/>
            <a:p>
              <a:endParaRPr/>
            </a:p>
          </p:txBody>
        </p:sp>
        <p:sp>
          <p:nvSpPr>
            <p:cNvPr id="41" name="object 22">
              <a:extLst>
                <a:ext uri="{FF2B5EF4-FFF2-40B4-BE49-F238E27FC236}">
                  <a16:creationId xmlns:a16="http://schemas.microsoft.com/office/drawing/2014/main" xmlns="" id="{9A75F09A-AA5D-3E49-8E8B-5BB338761EE4}"/>
                </a:ext>
              </a:extLst>
            </p:cNvPr>
            <p:cNvSpPr/>
            <p:nvPr/>
          </p:nvSpPr>
          <p:spPr>
            <a:xfrm>
              <a:off x="7605255" y="6501574"/>
              <a:ext cx="432879" cy="110807"/>
            </a:xfrm>
            <a:prstGeom prst="rect">
              <a:avLst/>
            </a:prstGeom>
            <a:blipFill>
              <a:blip r:embed="rId11" cstate="print"/>
              <a:stretch>
                <a:fillRect/>
              </a:stretch>
            </a:blipFill>
          </p:spPr>
          <p:txBody>
            <a:bodyPr wrap="square" lIns="0" tIns="0" rIns="0" bIns="0" rtlCol="0"/>
            <a:lstStyle/>
            <a:p>
              <a:endParaRPr/>
            </a:p>
          </p:txBody>
        </p:sp>
        <p:sp>
          <p:nvSpPr>
            <p:cNvPr id="42" name="object 23">
              <a:extLst>
                <a:ext uri="{FF2B5EF4-FFF2-40B4-BE49-F238E27FC236}">
                  <a16:creationId xmlns:a16="http://schemas.microsoft.com/office/drawing/2014/main" xmlns="" id="{0A56E375-43B7-9344-A956-92F72D939FF5}"/>
                </a:ext>
              </a:extLst>
            </p:cNvPr>
            <p:cNvSpPr/>
            <p:nvPr/>
          </p:nvSpPr>
          <p:spPr>
            <a:xfrm>
              <a:off x="8079396" y="6281516"/>
              <a:ext cx="702906" cy="331139"/>
            </a:xfrm>
            <a:prstGeom prst="rect">
              <a:avLst/>
            </a:prstGeom>
            <a:blipFill>
              <a:blip r:embed="rId12" cstate="print"/>
              <a:stretch>
                <a:fillRect/>
              </a:stretch>
            </a:blipFill>
          </p:spPr>
          <p:txBody>
            <a:bodyPr wrap="square" lIns="0" tIns="0" rIns="0" bIns="0" rtlCol="0"/>
            <a:lstStyle/>
            <a:p>
              <a:endParaRPr/>
            </a:p>
          </p:txBody>
        </p:sp>
        <p:sp>
          <p:nvSpPr>
            <p:cNvPr id="43" name="object 24">
              <a:extLst>
                <a:ext uri="{FF2B5EF4-FFF2-40B4-BE49-F238E27FC236}">
                  <a16:creationId xmlns:a16="http://schemas.microsoft.com/office/drawing/2014/main" xmlns="" id="{2F87A6DB-0167-904C-878F-C1DD71C43EF2}"/>
                </a:ext>
              </a:extLst>
            </p:cNvPr>
            <p:cNvSpPr/>
            <p:nvPr/>
          </p:nvSpPr>
          <p:spPr>
            <a:xfrm>
              <a:off x="6029998" y="6453775"/>
              <a:ext cx="1447914" cy="157289"/>
            </a:xfrm>
            <a:prstGeom prst="rect">
              <a:avLst/>
            </a:prstGeom>
            <a:blipFill>
              <a:blip r:embed="rId13" cstate="print"/>
              <a:stretch>
                <a:fillRect/>
              </a:stretch>
            </a:blipFill>
          </p:spPr>
          <p:txBody>
            <a:bodyPr wrap="square" lIns="0" tIns="0" rIns="0" bIns="0" rtlCol="0"/>
            <a:lstStyle/>
            <a:p>
              <a:endParaRPr/>
            </a:p>
          </p:txBody>
        </p:sp>
      </p:grpSp>
      <p:sp>
        <p:nvSpPr>
          <p:cNvPr id="14" name="object 14"/>
          <p:cNvSpPr/>
          <p:nvPr/>
        </p:nvSpPr>
        <p:spPr>
          <a:xfrm>
            <a:off x="251993" y="6216002"/>
            <a:ext cx="5418455" cy="624205"/>
          </a:xfrm>
          <a:custGeom>
            <a:avLst/>
            <a:gdLst/>
            <a:ahLst/>
            <a:cxnLst/>
            <a:rect l="l" t="t" r="r" b="b"/>
            <a:pathLst>
              <a:path w="5418455" h="624204">
                <a:moveTo>
                  <a:pt x="0" y="624001"/>
                </a:moveTo>
                <a:lnTo>
                  <a:pt x="5418010" y="624001"/>
                </a:lnTo>
                <a:lnTo>
                  <a:pt x="5418010" y="0"/>
                </a:lnTo>
                <a:lnTo>
                  <a:pt x="0" y="0"/>
                </a:lnTo>
                <a:lnTo>
                  <a:pt x="0" y="624001"/>
                </a:lnTo>
                <a:close/>
              </a:path>
            </a:pathLst>
          </a:custGeom>
          <a:solidFill>
            <a:srgbClr val="FFCC00"/>
          </a:solidFill>
        </p:spPr>
        <p:txBody>
          <a:bodyPr wrap="square" lIns="0" tIns="0" rIns="0" bIns="0" rtlCol="0"/>
          <a:lstStyle/>
          <a:p>
            <a:endParaRPr/>
          </a:p>
        </p:txBody>
      </p:sp>
      <p:sp>
        <p:nvSpPr>
          <p:cNvPr id="2" name="CaixaDeTexto 1"/>
          <p:cNvSpPr txBox="1"/>
          <p:nvPr/>
        </p:nvSpPr>
        <p:spPr>
          <a:xfrm>
            <a:off x="1" y="1226005"/>
            <a:ext cx="9144000" cy="5078313"/>
          </a:xfrm>
          <a:prstGeom prst="rect">
            <a:avLst/>
          </a:prstGeom>
          <a:noFill/>
        </p:spPr>
        <p:txBody>
          <a:bodyPr wrap="square" rtlCol="0">
            <a:spAutoFit/>
          </a:bodyPr>
          <a:lstStyle/>
          <a:p>
            <a:pPr algn="ctr"/>
            <a:r>
              <a:rPr lang="pt-BR" dirty="0"/>
              <a:t>PROPOSTA DE RESOLUÇÃO </a:t>
            </a:r>
          </a:p>
          <a:p>
            <a:pPr algn="ctr"/>
            <a:r>
              <a:rPr lang="pt-BR" b="1" dirty="0"/>
              <a:t>CONSELHO NACIONAL DE PREVIDÊNCIA SOCIAL</a:t>
            </a:r>
            <a:endParaRPr lang="pt-BR" dirty="0"/>
          </a:p>
          <a:p>
            <a:pPr algn="ctr"/>
            <a:r>
              <a:rPr lang="pt-BR" dirty="0"/>
              <a:t>RESOLUÇÃO Nº XXXX, DE 17 DE MARÇO DE 2020</a:t>
            </a:r>
          </a:p>
          <a:p>
            <a:pPr algn="just"/>
            <a:r>
              <a:rPr lang="pt-BR" b="1" dirty="0"/>
              <a:t> </a:t>
            </a:r>
            <a:r>
              <a:rPr lang="pt-BR" dirty="0"/>
              <a:t>O Plenário do Conselho Nacional de Previdência Social, em sua 269ª Reunião Extraordinária, realizada em 17 de março de 2020, no uso das atribuições que lhe são conferidas pela Lei nº 8.213, de 24 de julho de 1991, resolveu:</a:t>
            </a:r>
          </a:p>
          <a:p>
            <a:pPr algn="just"/>
            <a:r>
              <a:rPr lang="pt-BR" dirty="0"/>
              <a:t>Art. 1º Recomendar que o Instituto Nacional do Seguro Social – INSS:</a:t>
            </a:r>
          </a:p>
          <a:p>
            <a:pPr algn="just"/>
            <a:r>
              <a:rPr lang="pt-BR" dirty="0"/>
              <a:t> I –  fixe o teto máximo de juros ao mês, para as operações de empréstimo consignado em benefício previdenciário para um inteiro e oitenta centésimos por cento (1,80%) e para as operações realizadas por meio de cartão de crédito para dois inteiros e sessenta centésimos por cento (2,60%); e </a:t>
            </a:r>
          </a:p>
          <a:p>
            <a:pPr algn="just"/>
            <a:r>
              <a:rPr lang="pt-BR" dirty="0"/>
              <a:t> II – adote as providências necessárias para elevar o prazo máximo de pagamento nas operações de empréstimo e de cartão de crédito firmadas com instituição financeira, relativas à oferta de crédito consignado ao aposentado e pensionista do INSS, para o limite de 84 (oitenta e quatro) parcelas mensais e sucessivas.</a:t>
            </a:r>
          </a:p>
          <a:p>
            <a:pPr algn="just"/>
            <a:r>
              <a:rPr lang="pt-BR" dirty="0"/>
              <a:t> </a:t>
            </a:r>
            <a:r>
              <a:rPr lang="pt-BR" dirty="0" smtClean="0"/>
              <a:t>Art</a:t>
            </a:r>
            <a:r>
              <a:rPr lang="pt-BR" dirty="0"/>
              <a:t>. 2º Esta resolução entra em vigor na data de sua publicação.</a:t>
            </a:r>
          </a:p>
          <a:p>
            <a:pPr marL="285750" indent="-285750">
              <a:buFont typeface="Arial" pitchFamily="34" charset="0"/>
              <a:buChar char="•"/>
            </a:pPr>
            <a:endParaRPr lang="pt-BR" dirty="0"/>
          </a:p>
          <a:p>
            <a:endParaRPr lang="pt-BR" dirty="0"/>
          </a:p>
        </p:txBody>
      </p:sp>
      <p:sp>
        <p:nvSpPr>
          <p:cNvPr id="3" name="CaixaDeTexto 2"/>
          <p:cNvSpPr txBox="1"/>
          <p:nvPr/>
        </p:nvSpPr>
        <p:spPr>
          <a:xfrm>
            <a:off x="2514417" y="712477"/>
            <a:ext cx="4770921" cy="369332"/>
          </a:xfrm>
          <a:prstGeom prst="rect">
            <a:avLst/>
          </a:prstGeom>
          <a:noFill/>
        </p:spPr>
        <p:txBody>
          <a:bodyPr wrap="none" rtlCol="0">
            <a:spAutoFit/>
          </a:bodyPr>
          <a:lstStyle/>
          <a:p>
            <a:r>
              <a:rPr lang="pt-BR" dirty="0" smtClean="0"/>
              <a:t>PROPOSTA DE MINUTA DE RESOLUÇÃO DO CNPS </a:t>
            </a:r>
            <a:endParaRPr lang="pt-BR" dirty="0"/>
          </a:p>
        </p:txBody>
      </p:sp>
    </p:spTree>
    <p:extLst>
      <p:ext uri="{BB962C8B-B14F-4D97-AF65-F5344CB8AC3E}">
        <p14:creationId xmlns:p14="http://schemas.microsoft.com/office/powerpoint/2010/main" val="37289447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1797</TotalTime>
  <Words>174</Words>
  <Application>Microsoft Office PowerPoint</Application>
  <PresentationFormat>Personalizar</PresentationFormat>
  <Paragraphs>28</Paragraphs>
  <Slides>6</Slides>
  <Notes>0</Notes>
  <HiddenSlides>0</HiddenSlides>
  <MMClips>0</MMClips>
  <ScaleCrop>false</ScaleCrop>
  <HeadingPairs>
    <vt:vector size="6" baseType="variant">
      <vt:variant>
        <vt:lpstr>Fontes usadas</vt:lpstr>
      </vt:variant>
      <vt:variant>
        <vt:i4>2</vt:i4>
      </vt:variant>
      <vt:variant>
        <vt:lpstr>Tema</vt:lpstr>
      </vt:variant>
      <vt:variant>
        <vt:i4>1</vt:i4>
      </vt:variant>
      <vt:variant>
        <vt:lpstr>Títulos de slides</vt:lpstr>
      </vt:variant>
      <vt:variant>
        <vt:i4>6</vt:i4>
      </vt:variant>
    </vt:vector>
  </HeadingPairs>
  <TitlesOfParts>
    <vt:vector size="9" baseType="lpstr">
      <vt:lpstr>Arial</vt:lpstr>
      <vt:lpstr>Calibri</vt:lpstr>
      <vt:lpstr>Office Theme</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NOTE</dc:creator>
  <cp:lastModifiedBy>Maria Franca e Leite Velloso - SPREV</cp:lastModifiedBy>
  <cp:revision>168</cp:revision>
  <cp:lastPrinted>2020-03-02T10:26:19Z</cp:lastPrinted>
  <dcterms:created xsi:type="dcterms:W3CDTF">2019-08-12T14:51:39Z</dcterms:created>
  <dcterms:modified xsi:type="dcterms:W3CDTF">2020-03-17T15:01:59Z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2019-08-12T00:00:00Z</vt:filetime>
  </property>
  <property fmtid="{D5CDD505-2E9C-101B-9397-08002B2CF9AE}" pid="3" name="Creator">
    <vt:lpwstr>Adobe InDesign CC 14.0 (Macintosh)</vt:lpwstr>
  </property>
  <property fmtid="{D5CDD505-2E9C-101B-9397-08002B2CF9AE}" pid="4" name="LastSaved">
    <vt:filetime>2019-08-12T00:00:00Z</vt:filetime>
  </property>
</Properties>
</file>